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734" r:id="rId6"/>
    <p:sldId id="707" r:id="rId7"/>
    <p:sldId id="801" r:id="rId8"/>
    <p:sldId id="802" r:id="rId9"/>
    <p:sldId id="876" r:id="rId10"/>
    <p:sldId id="877" r:id="rId11"/>
    <p:sldId id="878" r:id="rId12"/>
    <p:sldId id="879" r:id="rId13"/>
    <p:sldId id="8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0000"/>
    <a:srgbClr val="A254F9"/>
    <a:srgbClr val="FDD5F8"/>
    <a:srgbClr val="70AD47"/>
    <a:srgbClr val="0C0CFF"/>
    <a:srgbClr val="CFD5EA"/>
    <a:srgbClr val="5B9BD5"/>
    <a:srgbClr val="2E8A8A"/>
    <a:srgbClr val="F4D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A1B1A-B961-AABF-69C5-10BB49A55FDA}" v="20" dt="2022-03-26T17:02:52.540"/>
    <p1510:client id="{6DE6DE9B-4A1D-4AA3-E057-34FA9D525CCB}" v="29" dt="2022-03-28T19:17:41.176"/>
    <p1510:client id="{716024FC-38AF-656C-3894-42BC12D6EB8F}" v="13" dt="2022-03-26T22:44:47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86" y="86"/>
      </p:cViewPr>
      <p:guideLst/>
    </p:cSldViewPr>
  </p:slideViewPr>
  <p:outlineViewPr>
    <p:cViewPr>
      <p:scale>
        <a:sx n="33" d="100"/>
        <a:sy n="33" d="100"/>
      </p:scale>
      <p:origin x="0" y="-197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hmeet Singh" userId="S::dashmeet.singh@tbcollege.com::652db8fd-0815-4c4b-bcfd-56d7c98a0760" providerId="AD" clId="Web-{716024FC-38AF-656C-3894-42BC12D6EB8F}"/>
    <pc:docChg chg="delSld modSld">
      <pc:chgData name="Dashmeet Singh" userId="S::dashmeet.singh@tbcollege.com::652db8fd-0815-4c4b-bcfd-56d7c98a0760" providerId="AD" clId="Web-{716024FC-38AF-656C-3894-42BC12D6EB8F}" dt="2022-03-26T22:44:47.966" v="12"/>
      <pc:docMkLst>
        <pc:docMk/>
      </pc:docMkLst>
      <pc:sldChg chg="addSp delSp modSp">
        <pc:chgData name="Dashmeet Singh" userId="S::dashmeet.singh@tbcollege.com::652db8fd-0815-4c4b-bcfd-56d7c98a0760" providerId="AD" clId="Web-{716024FC-38AF-656C-3894-42BC12D6EB8F}" dt="2022-03-26T22:44:47.966" v="12"/>
        <pc:sldMkLst>
          <pc:docMk/>
          <pc:sldMk cId="3626376964" sldId="257"/>
        </pc:sldMkLst>
        <pc:spChg chg="del">
          <ac:chgData name="Dashmeet Singh" userId="S::dashmeet.singh@tbcollege.com::652db8fd-0815-4c4b-bcfd-56d7c98a0760" providerId="AD" clId="Web-{716024FC-38AF-656C-3894-42BC12D6EB8F}" dt="2022-03-26T22:44:11.231" v="0"/>
          <ac:spMkLst>
            <pc:docMk/>
            <pc:sldMk cId="3626376964" sldId="257"/>
            <ac:spMk id="3" creationId="{E0DD698B-F677-4D0C-800E-56EE53426440}"/>
          </ac:spMkLst>
        </pc:spChg>
        <pc:spChg chg="add del mod">
          <ac:chgData name="Dashmeet Singh" userId="S::dashmeet.singh@tbcollege.com::652db8fd-0815-4c4b-bcfd-56d7c98a0760" providerId="AD" clId="Web-{716024FC-38AF-656C-3894-42BC12D6EB8F}" dt="2022-03-26T22:44:47.966" v="12"/>
          <ac:spMkLst>
            <pc:docMk/>
            <pc:sldMk cId="3626376964" sldId="257"/>
            <ac:spMk id="6" creationId="{FF9C0E2F-77FE-B912-8ED8-FCB20DBDAAFF}"/>
          </ac:spMkLst>
        </pc:spChg>
        <pc:picChg chg="del">
          <ac:chgData name="Dashmeet Singh" userId="S::dashmeet.singh@tbcollege.com::652db8fd-0815-4c4b-bcfd-56d7c98a0760" providerId="AD" clId="Web-{716024FC-38AF-656C-3894-42BC12D6EB8F}" dt="2022-03-26T22:44:11.684" v="1"/>
          <ac:picMkLst>
            <pc:docMk/>
            <pc:sldMk cId="3626376964" sldId="257"/>
            <ac:picMk id="5" creationId="{F8CE7014-E5A7-4D2A-8745-C8672B7F3305}"/>
          </ac:picMkLst>
        </pc:picChg>
      </pc:sldChg>
      <pc:sldChg chg="del">
        <pc:chgData name="Dashmeet Singh" userId="S::dashmeet.singh@tbcollege.com::652db8fd-0815-4c4b-bcfd-56d7c98a0760" providerId="AD" clId="Web-{716024FC-38AF-656C-3894-42BC12D6EB8F}" dt="2022-03-26T22:44:13.950" v="2"/>
        <pc:sldMkLst>
          <pc:docMk/>
          <pc:sldMk cId="2172516836" sldId="281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20.934" v="8"/>
        <pc:sldMkLst>
          <pc:docMk/>
          <pc:sldMk cId="4197637303" sldId="285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21.841" v="9"/>
        <pc:sldMkLst>
          <pc:docMk/>
          <pc:sldMk cId="1498827055" sldId="622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15.778" v="3"/>
        <pc:sldMkLst>
          <pc:docMk/>
          <pc:sldMk cId="673308840" sldId="705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19.997" v="7"/>
        <pc:sldMkLst>
          <pc:docMk/>
          <pc:sldMk cId="2579922967" sldId="708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44.294" v="11"/>
        <pc:sldMkLst>
          <pc:docMk/>
          <pc:sldMk cId="2147572173" sldId="841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31.935" v="10"/>
        <pc:sldMkLst>
          <pc:docMk/>
          <pc:sldMk cId="859105607" sldId="870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16.684" v="4"/>
        <pc:sldMkLst>
          <pc:docMk/>
          <pc:sldMk cId="2864434676" sldId="873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17.559" v="5"/>
        <pc:sldMkLst>
          <pc:docMk/>
          <pc:sldMk cId="1382507658" sldId="874"/>
        </pc:sldMkLst>
      </pc:sldChg>
      <pc:sldChg chg="del">
        <pc:chgData name="Dashmeet Singh" userId="S::dashmeet.singh@tbcollege.com::652db8fd-0815-4c4b-bcfd-56d7c98a0760" providerId="AD" clId="Web-{716024FC-38AF-656C-3894-42BC12D6EB8F}" dt="2022-03-26T22:44:18.591" v="6"/>
        <pc:sldMkLst>
          <pc:docMk/>
          <pc:sldMk cId="2710710083" sldId="875"/>
        </pc:sldMkLst>
      </pc:sldChg>
    </pc:docChg>
  </pc:docChgLst>
  <pc:docChgLst>
    <pc:chgData name="Ying Wang" userId="S::ying.wang@tbcollege.com::11bedaea-4bf6-4cc0-a1bc-7f47b5dfb9bd" providerId="AD" clId="Web-{6DE6DE9B-4A1D-4AA3-E057-34FA9D525CCB}"/>
    <pc:docChg chg="modSld">
      <pc:chgData name="Ying Wang" userId="S::ying.wang@tbcollege.com::11bedaea-4bf6-4cc0-a1bc-7f47b5dfb9bd" providerId="AD" clId="Web-{6DE6DE9B-4A1D-4AA3-E057-34FA9D525CCB}" dt="2022-03-28T19:17:41.176" v="25" actId="1076"/>
      <pc:docMkLst>
        <pc:docMk/>
      </pc:docMkLst>
      <pc:sldChg chg="delSp">
        <pc:chgData name="Ying Wang" userId="S::ying.wang@tbcollege.com::11bedaea-4bf6-4cc0-a1bc-7f47b5dfb9bd" providerId="AD" clId="Web-{6DE6DE9B-4A1D-4AA3-E057-34FA9D525CCB}" dt="2022-03-28T19:16:07.973" v="2"/>
        <pc:sldMkLst>
          <pc:docMk/>
          <pc:sldMk cId="323869772" sldId="707"/>
        </pc:sldMkLst>
        <pc:inkChg chg="del">
          <ac:chgData name="Ying Wang" userId="S::ying.wang@tbcollege.com::11bedaea-4bf6-4cc0-a1bc-7f47b5dfb9bd" providerId="AD" clId="Web-{6DE6DE9B-4A1D-4AA3-E057-34FA9D525CCB}" dt="2022-03-28T19:16:07.973" v="2"/>
          <ac:inkMkLst>
            <pc:docMk/>
            <pc:sldMk cId="323869772" sldId="707"/>
            <ac:inkMk id="6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06.582" v="1"/>
          <ac:inkMkLst>
            <pc:docMk/>
            <pc:sldMk cId="323869772" sldId="707"/>
            <ac:inkMk id="9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04.457" v="0"/>
          <ac:inkMkLst>
            <pc:docMk/>
            <pc:sldMk cId="323869772" sldId="707"/>
            <ac:inkMk id="19" creationId="{00000000-0000-0000-0000-000000000000}"/>
          </ac:inkMkLst>
        </pc:inkChg>
      </pc:sldChg>
      <pc:sldChg chg="delSp modSp">
        <pc:chgData name="Ying Wang" userId="S::ying.wang@tbcollege.com::11bedaea-4bf6-4cc0-a1bc-7f47b5dfb9bd" providerId="AD" clId="Web-{6DE6DE9B-4A1D-4AA3-E057-34FA9D525CCB}" dt="2022-03-28T19:16:16.504" v="5"/>
        <pc:sldMkLst>
          <pc:docMk/>
          <pc:sldMk cId="522458244" sldId="876"/>
        </pc:sldMkLst>
        <pc:spChg chg="mod">
          <ac:chgData name="Ying Wang" userId="S::ying.wang@tbcollege.com::11bedaea-4bf6-4cc0-a1bc-7f47b5dfb9bd" providerId="AD" clId="Web-{6DE6DE9B-4A1D-4AA3-E057-34FA9D525CCB}" dt="2022-03-28T19:16:14.848" v="4" actId="20577"/>
          <ac:spMkLst>
            <pc:docMk/>
            <pc:sldMk cId="522458244" sldId="876"/>
            <ac:spMk id="3" creationId="{00000000-0000-0000-0000-000000000000}"/>
          </ac:spMkLst>
        </pc:spChg>
        <pc:inkChg chg="del">
          <ac:chgData name="Ying Wang" userId="S::ying.wang@tbcollege.com::11bedaea-4bf6-4cc0-a1bc-7f47b5dfb9bd" providerId="AD" clId="Web-{6DE6DE9B-4A1D-4AA3-E057-34FA9D525CCB}" dt="2022-03-28T19:16:16.504" v="5"/>
          <ac:inkMkLst>
            <pc:docMk/>
            <pc:sldMk cId="522458244" sldId="876"/>
            <ac:inkMk id="58" creationId="{00000000-0000-0000-0000-000000000000}"/>
          </ac:inkMkLst>
        </pc:inkChg>
      </pc:sldChg>
      <pc:sldChg chg="delSp">
        <pc:chgData name="Ying Wang" userId="S::ying.wang@tbcollege.com::11bedaea-4bf6-4cc0-a1bc-7f47b5dfb9bd" providerId="AD" clId="Web-{6DE6DE9B-4A1D-4AA3-E057-34FA9D525CCB}" dt="2022-03-28T19:16:38.067" v="14"/>
        <pc:sldMkLst>
          <pc:docMk/>
          <pc:sldMk cId="949366618" sldId="877"/>
        </pc:sldMkLst>
        <pc:inkChg chg="del">
          <ac:chgData name="Ying Wang" userId="S::ying.wang@tbcollege.com::11bedaea-4bf6-4cc0-a1bc-7f47b5dfb9bd" providerId="AD" clId="Web-{6DE6DE9B-4A1D-4AA3-E057-34FA9D525CCB}" dt="2022-03-28T19:16:27.348" v="8"/>
          <ac:inkMkLst>
            <pc:docMk/>
            <pc:sldMk cId="949366618" sldId="877"/>
            <ac:inkMk id="25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34.832" v="12"/>
          <ac:inkMkLst>
            <pc:docMk/>
            <pc:sldMk cId="949366618" sldId="877"/>
            <ac:inkMk id="34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36.395" v="13"/>
          <ac:inkMkLst>
            <pc:docMk/>
            <pc:sldMk cId="949366618" sldId="877"/>
            <ac:inkMk id="37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33.176" v="11"/>
          <ac:inkMkLst>
            <pc:docMk/>
            <pc:sldMk cId="949366618" sldId="877"/>
            <ac:inkMk id="38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28.754" v="9"/>
          <ac:inkMkLst>
            <pc:docMk/>
            <pc:sldMk cId="949366618" sldId="877"/>
            <ac:inkMk id="39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29.629" v="10"/>
          <ac:inkMkLst>
            <pc:docMk/>
            <pc:sldMk cId="949366618" sldId="877"/>
            <ac:inkMk id="40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25.910" v="7"/>
          <ac:inkMkLst>
            <pc:docMk/>
            <pc:sldMk cId="949366618" sldId="877"/>
            <ac:inkMk id="41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22.332" v="6"/>
          <ac:inkMkLst>
            <pc:docMk/>
            <pc:sldMk cId="949366618" sldId="877"/>
            <ac:inkMk id="46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38.067" v="14"/>
          <ac:inkMkLst>
            <pc:docMk/>
            <pc:sldMk cId="949366618" sldId="877"/>
            <ac:inkMk id="74" creationId="{00000000-0000-0000-0000-000000000000}"/>
          </ac:inkMkLst>
        </pc:inkChg>
      </pc:sldChg>
      <pc:sldChg chg="addSp delSp modSp">
        <pc:chgData name="Ying Wang" userId="S::ying.wang@tbcollege.com::11bedaea-4bf6-4cc0-a1bc-7f47b5dfb9bd" providerId="AD" clId="Web-{6DE6DE9B-4A1D-4AA3-E057-34FA9D525CCB}" dt="2022-03-28T19:17:41.176" v="25" actId="1076"/>
        <pc:sldMkLst>
          <pc:docMk/>
          <pc:sldMk cId="1858839104" sldId="878"/>
        </pc:sldMkLst>
        <pc:picChg chg="add del">
          <ac:chgData name="Ying Wang" userId="S::ying.wang@tbcollege.com::11bedaea-4bf6-4cc0-a1bc-7f47b5dfb9bd" providerId="AD" clId="Web-{6DE6DE9B-4A1D-4AA3-E057-34FA9D525CCB}" dt="2022-03-28T19:16:50.442" v="17"/>
          <ac:picMkLst>
            <pc:docMk/>
            <pc:sldMk cId="1858839104" sldId="878"/>
            <ac:picMk id="2" creationId="{00000000-0000-0000-0000-000000000000}"/>
          </ac:picMkLst>
        </pc:picChg>
        <pc:picChg chg="mod">
          <ac:chgData name="Ying Wang" userId="S::ying.wang@tbcollege.com::11bedaea-4bf6-4cc0-a1bc-7f47b5dfb9bd" providerId="AD" clId="Web-{6DE6DE9B-4A1D-4AA3-E057-34FA9D525CCB}" dt="2022-03-28T19:17:41.176" v="25" actId="1076"/>
          <ac:picMkLst>
            <pc:docMk/>
            <pc:sldMk cId="1858839104" sldId="878"/>
            <ac:picMk id="5" creationId="{00000000-0000-0000-0000-000000000000}"/>
          </ac:picMkLst>
        </pc:picChg>
        <pc:inkChg chg="del">
          <ac:chgData name="Ying Wang" userId="S::ying.wang@tbcollege.com::11bedaea-4bf6-4cc0-a1bc-7f47b5dfb9bd" providerId="AD" clId="Web-{6DE6DE9B-4A1D-4AA3-E057-34FA9D525CCB}" dt="2022-03-28T19:16:56.957" v="19"/>
          <ac:inkMkLst>
            <pc:docMk/>
            <pc:sldMk cId="1858839104" sldId="878"/>
            <ac:inkMk id="7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6:59.911" v="20"/>
          <ac:inkMkLst>
            <pc:docMk/>
            <pc:sldMk cId="1858839104" sldId="878"/>
            <ac:inkMk id="10" creationId="{00000000-0000-0000-0000-000000000000}"/>
          </ac:inkMkLst>
        </pc:inkChg>
        <pc:inkChg chg="add del">
          <ac:chgData name="Ying Wang" userId="S::ying.wang@tbcollege.com::11bedaea-4bf6-4cc0-a1bc-7f47b5dfb9bd" providerId="AD" clId="Web-{6DE6DE9B-4A1D-4AA3-E057-34FA9D525CCB}" dt="2022-03-28T19:17:01.207" v="21"/>
          <ac:inkMkLst>
            <pc:docMk/>
            <pc:sldMk cId="1858839104" sldId="878"/>
            <ac:inkMk id="14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7:36.786" v="24"/>
          <ac:inkMkLst>
            <pc:docMk/>
            <pc:sldMk cId="1858839104" sldId="878"/>
            <ac:inkMk id="56" creationId="{00000000-0000-0000-0000-000000000000}"/>
          </ac:inkMkLst>
        </pc:inkChg>
      </pc:sldChg>
      <pc:sldChg chg="delSp">
        <pc:chgData name="Ying Wang" userId="S::ying.wang@tbcollege.com::11bedaea-4bf6-4cc0-a1bc-7f47b5dfb9bd" providerId="AD" clId="Web-{6DE6DE9B-4A1D-4AA3-E057-34FA9D525CCB}" dt="2022-03-28T19:17:12.442" v="23"/>
        <pc:sldMkLst>
          <pc:docMk/>
          <pc:sldMk cId="3448993232" sldId="879"/>
        </pc:sldMkLst>
        <pc:inkChg chg="del">
          <ac:chgData name="Ying Wang" userId="S::ying.wang@tbcollege.com::11bedaea-4bf6-4cc0-a1bc-7f47b5dfb9bd" providerId="AD" clId="Web-{6DE6DE9B-4A1D-4AA3-E057-34FA9D525CCB}" dt="2022-03-28T19:17:11.051" v="22"/>
          <ac:inkMkLst>
            <pc:docMk/>
            <pc:sldMk cId="3448993232" sldId="879"/>
            <ac:inkMk id="9" creationId="{00000000-0000-0000-0000-000000000000}"/>
          </ac:inkMkLst>
        </pc:inkChg>
        <pc:inkChg chg="del">
          <ac:chgData name="Ying Wang" userId="S::ying.wang@tbcollege.com::11bedaea-4bf6-4cc0-a1bc-7f47b5dfb9bd" providerId="AD" clId="Web-{6DE6DE9B-4A1D-4AA3-E057-34FA9D525CCB}" dt="2022-03-28T19:17:12.442" v="23"/>
          <ac:inkMkLst>
            <pc:docMk/>
            <pc:sldMk cId="3448993232" sldId="879"/>
            <ac:inkMk id="16" creationId="{00000000-0000-0000-0000-000000000000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5:02.58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0 204 0,'0'-45'0,"0"0"0,0 22 16,0 0-16,0 1 15,0-1-15,0 0 0,23 23 32,0 0-17,22 0-15,-22 0 0,22 0 0,-22 0 0,22 68 16,0-68-16,23 68 15,-22-22-15,22 22 0,0 0 0,23 22 0,-23 1 16,22 0-16,1 45 16,0-23-16,-1 46 0,24-23 0,-1 23 15,1 22-15,-1-22 0,23 23 0,0-1 16,0 23-16,0-22 0,0 22 0,0-23 16,0 46-16,1-23 0,-1 23 0,-23 0 15,0-23-15,23 22 0,-22 1 0,-1-23 0,1 0 16,-24 1-16,24-24 0,-1-22 0,1-1 15,-24 1-15,1-23 0,0-22 16,-23-1-16,22 0 0,-44-22 0,22 0 0,-23-23 16,1 0-16,-24-23 0,1 1 15,0-1-15,-23-22 0,22-1 0,-22-67 32,-22 45-17,22-45-15,-23-1 0,23 1 16,-23 22-1,23 1-15,0-1 0,0 0 0,0 1 0,0-1 16,0 0 0,0 1-16,-22 22 0,22-23 0,0 0 15,0 0-15,0 1 16,-23-1-16,0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3:19.33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116 159 0,'23'0'16,"-23"-23"-16,0 0 15,0 1-15,0-1 16,0 0 0,0 1-16,-45 22 15,22 0 1,23 45 0,-23-45-16,1 91 0,22-46 15,-23 1-15,23-1 0,0-22 16,0 22-16,0-22 0,0 22 0,0 0 0,0-22 15,0 0-15,23 22 0,-23-22 16,22-1-16,24 1 0,-24-23 16,1 0-16,0 0 15,-1 0-15,1 0 0,-23-68 0,23 68 0,-1-68 16,1 0 0,-23 23-16,23-1 0,-23 1 0,0 0 0,0-1 0,0 1 15,0 22-15,0-22 16,0 22-16,0 0 0,-23 23 0,23-22 0,0-1 15,-45 23-15,22 0 0,0 0 16,1 0 0,22 45-16,0 1 15,0-1 1,0-22-16</inkml:trace>
  <inkml:trace contextRef="#ctx0" brushRef="#br0" timeOffset="440.01">411-159 0,'0'68'32,"0"-22"-32,0 22 15,0-23-15,0-22 0,0 22 16,0 0-16,0-22 0,0 23 0,0-24 15,0 24-15,0-24 0,0 1 0,23-23 16,0 0 0,-23-45-16,22 45 0,1-68 15,0 68-15,-23-91 0,22 45 16,1-22-16,0 23 0,-1-23 0,1 23 16,0-1-16,-23-22 0,22 46 0,1-24 0,0 1 0,-23 22 15,22 1-15,-22-1 16,0 0-16,23 23 0,-23 68 31,0 0-31,0-22 0,0-1 16,0 0-16,0 1 0,0 22 15,0-23-15,0 0 0,0 23 0,-23-22 0,23-1 16,0 1-16,0-1 0,0-22 16,0-1-16,0 24 0,0-24 15,0 1-15,23-23 16,-23-68-1</inkml:trace>
  <inkml:trace contextRef="#ctx0" brushRef="#br0" timeOffset="1240.23">502-1882 0,'23'0'16,"-23"90"-16,22-90 0,-22 46 0,23-46 0,-23 91 15,45-46-15,-45 0 0,0 1 0,0-1 0,23 23 16,-23-23-16,0 1 16,0-1-16,0 0 0,0 1 0,0-24 0,0 1 15,0 0-15,0-1 0</inkml:trace>
  <inkml:trace contextRef="#ctx0" brushRef="#br0" timeOffset="1000.41">910-431 0,'45'68'16,"1"-22"-16,-1-46 0,-22 45 15,22-45-15,-22 0 0,22 0 0,-22 0 0,0 0 16,22 0-16,-22 0 16,-1 0-16,1 0 0,-23-45 15,0 22 1,-45 23-16,45-45 0</inkml:trace>
  <inkml:trace contextRef="#ctx0" brushRef="#br0" timeOffset="801.7">1160-2132 0,'-23'0'0,"23"68"16,0-22-16,0 22 15,0-23-15,0 0 0,0 1 16,0-1-16,0 0 0,0 24 0,0-1 15,0 22-15,0 1 0,23 0 0,-23-1 0,0 1 0,0 23 16,0-1-16,0 0 16,0-22-16,0 22 0,22 1 0,-22-1 15,0-22-15,23 0 0,-23 22 16,0-45-16,0 23 0,0-23 0,0 0 0,23 0 0,-23-23 16,0 1-16,0-24 15,0 24-15,0-24 0,-46-112 31</inkml:trace>
  <inkml:trace contextRef="#ctx0" brushRef="#br0" timeOffset="-426.43">-609 204 0,'22'0'16,"-22"-23"15,0-22-15,23 0-1,-23 22 1,0 0-16,-45 23 31,22 0-15,23 68-16,-45-68 0,45 46 0,-23-46 15,0 45-15,1 1 16,22-24-16,-23 24 0,23-24 0,0 1 16,-23 22-16,23 1 0,0-24 0,0 24 0,0-1 15,0 0-15,0-22 16,0 22-16,0-22 0,0 0 0,23-1 0,-23 1 15,45-23-15,-45 23 0,23-23 0,0 0 16,-1 0 0,-22-68-16,23 68 0,0-68 0,-1 0 15,1 22-15,-23 1 16,23-23-16,-1 0 0,-22 23 0,23-46 16,-23 23-16,23 0 0,-23 0 0,22 0 15,-22-23-15,23 23 0,-23 0 0,0-23 16,0 23-16,0 0 0,0 0 0,0 0 0,0 0 0,0 0 15,0 0-15,0 23 0,0-23 16,0 45-16,0-22 0,0 22 0,0 0 16,0 0-16,0 1 15,-23 22 1,23 68 0,0 0-16,0-23 0,0 1 15,0-1-15,0 23 0,23 0 16,-23 0-16,0 0 0,0 23 0,23-23 0,-23 23 15,0-1-15,22 1 0,-22-23 0,0 23 0,0-23 16,23 22-16,-23-21 16,23-1-16,-23-23 0,0 0 0,22 1 15,-22-1-15,23 0 0,-23-22 0,23 0 16,0-1-16,-23 1 0,22-23 0,-22 23 0,23-23 16,0 0-16,-1 0 15,1 0 1,-23-46-16,23 1 0,-23 0 15,22 45-15,-22-46 0,23 1 16</inkml:trace>
  <inkml:trace contextRef="#ctx0" brushRef="#br0" timeOffset="1949.98">2407-862 0,'-23'0'62,"-22"0"-46,22 0-16,1 68 15,-1-68-15,23 46 0,-23-46 0,0 45 16,1 0-16,-1 1 0,0-1 0,1 0 16,-1 1-16,23-1 0,-23 23 15,1-22-15,22-1 0,0 0 0,-23 1 0,23-1 16,0 0-16,0-22 0,0 0 0,0 22 16,45-22-16,-45-1 0,0 1 15,23-23-15,22 23 16,-22-23-16,0 0 15,-1 0-15,1 0 0,0 0 0</inkml:trace>
  <inkml:trace contextRef="#ctx0" brushRef="#br0" timeOffset="2340.16">3019-952 0,'-45'0'0,"22"0"15,-22 0-15,22 0 0,0 0 16,1 45 0,-1-45-16,0 0 0,23 45 0,-22-45 0,-1 46 15,23-1-15,-23-22 0,23-1 16,-22 24-16,22-1 0,0 0 0,-23-22 0,23 22 15,0 1-15,0-24 0,0 24 0,0-23 0,0 22 16,45-22-16,-45-1 16,23 1-16,-23 0 0,45-23 0,1 0 0,-24 0 15,1 0-15,23 0 16,-24 0-16,1 0 0,0-68 0,-1 68 0,1-68 0,0 68 16,-1-69-16,-22 24 15,0 0-15,23-1 0,-23 1 0,0 0 0,0-1 16,0 1-16,0 22 0,0 1 0,-45-1 0,45 0 15,-23 1-15,0 22 16</inkml:trace>
  <inkml:trace contextRef="#ctx0" brushRef="#br0" timeOffset="2740.53">3291-1225 0,'0'91'0,"0"-46"15,-22-45-15,22 69 16,0-24-16,0 0 0,0 1 0,0 22 0,0 158 31,0-203-31,0 0 0,0 22 16,22-22-16,-22-1 0,23-22 15,0 0-15,-1 0 16,-22-68-16,23 68 0,0-68 0,-1-22 16,1 44-16,0-22 0,-1 23 15,-22 0-15,23-1 0,0 1 0,0 0 16,-23 22-16,22-23 0,1 24 0,0-1 16,-1 23-16,1 0 15,-23 45-15,23 46 16,-23-45-16,0-1 0,0 0 15,0 23-15,0-22 0,0 22 0,0-23 0,0 0 16,0 1-16,0-1 16,0 0-16,0 1 0,0-23 0,0-1 0,-23 1 15</inkml:trace>
  <inkml:trace contextRef="#ctx0" brushRef="#br0" timeOffset="3160.42">3881-1315 0,'0'45'16,"0"23"-16,-23-23 0,23-22 16,0 22-16,0 1 0,0-1 0,0 1 0,0-24 15,0 24-15,0-24 16,46 1-16,-46 0 0,0-1 0,22-22 15,1-68 1,0 0 0,-1 0-16,1 23 0,0-1 0,-1-22 0,1 23 15,0-23-15,-1 23 0,1-1 16,0 1-16,-23 22 0,23 1 16,-1-1-16,1 227 31,-23 771 47</inkml:trace>
  <inkml:trace contextRef="#ctx0" brushRef="#br0" timeOffset="3510.62">4652-1043 0,'23'0'15,"22"0"1,-22 0-16,-23-68 0,22 68 16,1-46-16,0-22 0,0 46 15,-1-24-15,-22 1 0,23 22 0,-23-22 0,23 0 16,-23-1-16,0 1 0,0 22 16,0 1-16,0-1 0,0 0 0,-23 23 15,0 0 1,-22 0-16,22 91 0,0-23 15,1-23-15,-1 46 0,0-23 0,1 23 0,-1-1 16,23 1-16,-23 0 0,23-23 16,0 23-16,-22-23 0,22 0 0,0-23 0,0 23 15,0-23-15,45 1 16,-45-1-16,45-22 0,-22 22 0,0-45 0,-1 23 16</inkml:trace>
  <inkml:trace contextRef="#ctx0" brushRef="#br0" timeOffset="3793.69">5400-1519 0,'0'-23'0,"-22"23"0,-1 0 15,23 68-15,-23-68 0,23 45 16,0 46-16,-22-68 15,22 22-15,0 23 0,-23-23 0,23 1 0,0 22 16,0-23-16,0 1 16,0 22-16,0-23 0,0 0 0,0 1 0,0-1 15,0-22-15,0 22 16,23-22-16,-23 22 0,0-22 0,45-1 0,-45 1 16,23-23-16,-1 0 15,1 0 1,0-91-16</inkml:trace>
  <inkml:trace contextRef="#ctx0" brushRef="#br0" timeOffset="4060.39">5922-2789 0,'0'90'15,"-45"-90"1,45 91-16,-23-23 0,23 0 16,-23 23-16,23 0 0,-22-1 0,22 24 0,0-1 15,-23 0-15,23 23 16,0 1-16,0-24 0,0 0 0,0 1 0,68 317 31,-68-386-31,23 0 16,-23-22-16,0 0 0,22-23 0,-22-91 15</inkml:trace>
  <inkml:trace contextRef="#ctx0" brushRef="#br0" timeOffset="4245.1">5559-1746 0,'0'68'0,"0"-23"16,46-45-1,-1 0-15,0 0 16,1 0-16,-1 0 0,0 0 0,23-68 16,0 68-16,-22 0 0,22-45 0,0 45 15,-23 0-15,23 0 0,-22 0 16,-24 0-16,1 0 0</inkml:trace>
  <inkml:trace contextRef="#ctx0" brushRef="#br0" timeOffset="52349.87">1500 930 0,'22'-23'0,"-22"1"15,0-1-15,0 0 0,0 0 16,0 1-16,0-1 15,0 0-15,23 23 32,-23 68-17,23 1-15,-23-24 16,0 23-16,22 0 0,-22 0 0,0 23 16,23-1-16,-23 24 15,0-1-15,0-22 0,23 22 0,-23 1 16,0-24-16,23 24 0,-23-23 0,0-1 0,22 1 0,-22-46 15,0 23-15,23-22 16,-23-1-16,0 0 0,0-22 0,23-23 0,-23 23 0</inkml:trace>
  <inkml:trace contextRef="#ctx0" brushRef="#br0" timeOffset="52549.66">1432 1769 0,'45'0'31,"-22"0"-31,-1 0 16,1 0-16,22-45 0,-22 45 0,0-68 16,22 68-16,1-68 15,-24 22-15,24 1 0,-24-1 0,24 1 0,-24 0 0,24-1 16,-24 1-16,1-23 0</inkml:trace>
  <inkml:trace contextRef="#ctx0" brushRef="#br0" timeOffset="53060.24">2135 658 0,'0'45'0,"-46"-45"0,46 68 0,0-45 16,-22 22-16,22 1 0,0-1 15,-23 23-15,23 0 0,0-23 0,0 46 16,0-46-16,0 23 0,0 23 0,0-23 0,0 0 0,0-22 16,0 22-16,0-23 0,0 0 15,0-22-15,23 0 0,-23-1 0,22-22 16,24 0-16,-24 0 0,1-90 16,0 90-16,-1-91 15,24 46-15,-23-1 0,22-22 0,-22 23 0,113-69 31,-114 69-31,1 45 0,0 0 16,-1 0-16,1 0 0,0 91 16,-1-91-16,1 68 0,0-23 0,-1 23 15,1-22-15,0-1 0,-1 0 0,1 23 0,0-22 16,22-24-16,-22 24 0,0-46 16,22 0-16,-22 22 0,-1-22 0,24 0 15,-24 0-15,24-68 0,-24 68 0,1-90 0,0 44 16,-1 1-16,1 0 0,0-23 15,-23-1-15,0 24 0,0 0 0,0-23 0,0 22 16,0 1-16,0 0 0,-23-1 16,23 24-16,-45 22 0,45-23 0,-23 23 0,-22 0 15,45 91 1,-23-91-16,23 90 0,-23-22 0,23 0 0,0 0 16,0 23-16,0 0 0,0 0 15,0-1-15,46 1 0,-46 0 0,22-1 16,24-21-16,-24-1 0,24 0 0,-24-23 0,24-22 0,-1-1 15</inkml:trace>
  <inkml:trace contextRef="#ctx0" brushRef="#br0" timeOffset="53773.46">4697 930 0,'-249'771'62,"249"-703"-46,0 0-16,0 45 16,23-67-16,-23-24 0,45 1 0,-45 0 0,23-1 15,22-22-15,-22 0 0,-1-68 0,1 68 16,0-90-16,-1 22 0,1 0 15,0-23-15,-1 23 0,1-23 0,0-22 16,0 22-16,-23 0 0,22 1 0,1-1 16,-23 0-16,23 1 0,-23-1 0,22 23 15,-22 0-15,0 22 0,0 1 0,0 0 16,0-1-16,0 24 0,0-1 16,0 0-16,0 1 15,0 90 16,0 22-31,0-22 0,0 0 16,0 23-16,0 23 0,0-1 0,0-22 16,0 22-16,0 0 0,0 1 0,23-1 0,-23-22 15,23 22-15,-23-22 0,45-23 16,-45 23-16,23-23 0,-1-23 0,1 1 16,-23-24-16,23 1 0,-1-23 0,1 0 15</inkml:trace>
  <inkml:trace contextRef="#ctx0" brushRef="#br0" timeOffset="54140.16">5695 953 0,'-45'0'0,"22"0"0,1 0 16,-24 45-16,24-45 15,-1 68-15,0-68 0,1 68 0,22-23 0,-23 1 16,0-1-16,23 0 0,-23 1 16,23 22-16,-22-23 0,22 23 0,0-22 0,0 22 15,0-23-15,0 23 16,0 0-16,0-23 0,0 1 0,22-24 0,-22 24 16,46-24-16,-23 1 15,-1-23-15,1 0 0,0 0 0,-1-68 0,1 68 16,0-91-16,-1 46 0,1-23 15,0 23-15,-23-23 0,22 0 0,-22 22 16,23-22-16,-23 23 0,0-1 0,0 1 0,0 0 16,0-1-16,0 1 0,0 0 0,-45 22 15,45 0-15,0 1 16,-23 22-16,0 0 16,23-23-16</inkml:trace>
  <inkml:trace contextRef="#ctx0" brushRef="#br0" timeOffset="54395.2">5922-340 0,'0'91'0,"-23"-23"16,23 68-16,-22-68 15,22 22-15,0 1 0,-23 0 0,23 22 16,0 1-16,0 22 0,0 0 0,0 0 0,0 0 16,0 0-16,23-23 0,-23 23 0,22 1 0,-22-24 0,23 0 15,-23-22-15,23 0 16,-23-1-16,22-21 16,-22-24-16,23 0 0,-23-22 0,0 0 15</inkml:trace>
  <inkml:trace contextRef="#ctx0" brushRef="#br0" timeOffset="54870.15">5877 1066 0,'0'-23'0,"0"1"32,22 22-32,24 0 15,-46-23-15,45 23 0,-22-23 0,-1 23 16,24-22-16,-1 22 0,-22-23 0,22 0 15,1 23-15,-1-22 0,23-1 0,-23 23 16,1-23-16,-1 0 0,0 1 0,1-1 0,-24 23 16,24-45-16,-1 22 0,-22 0 15,22 1-15,-22-1 0,0 0 0,-1 1 16,1-1-16,-23 0 0,23 1 16,-23-1-16,0 0 0,0 1 0,0-1 0,-46 0 15,1 1-15,22 22 0,1 0 16,-24 0-16,23 0 0,-22 0 15,22 0-15,1 68 0,-1-68 0,0 45 0,1-45 16,-1 68-16,23 0 16,0-23-16,0-22 0,0 22 0,0-22 15,45 0-15,-45-1 0,46 1 16,-24 0-16,1 0 0,22-1 0,-22 1 0,23 0 16,-24-1-16,1 1 0,0 0 0,-1 22 0,-22-22 15,0 22-15,-22 182 16,22-159-1,-46-23-15,1 23 0,22 0 16,-22 0-16,22-22 0,-22 22 0,-1 0 0,24-23 0,-1 0 16,-22 1-16,22-24 15,0 1-15,-22 0 0,22-23 0,1 0 16</inkml:trace>
  <inkml:trace contextRef="#ctx0" brushRef="#br0" timeOffset="55120.17">7260 1905 0,'0'23'0,"0"-91"47,0 22-32,0 1-15,0 0 16</inkml:trace>
  <inkml:trace contextRef="#ctx0" brushRef="#br0" timeOffset="55489.95">7374-68 0,'22'-91'0,"-22"-22"16,46 0-16,-46-1 0,204-838 31,-136 679 32</inkml:trace>
  <inkml:trace contextRef="#ctx0" brushRef="#br0" timeOffset="59979.95">11002 794 0,'-91'-46'47,"69"46"-32,-24 0-15,24 0 16,-1 0-16,0 68 0,1-68 0,22 46 0,-23-46 15,0 68-15,1-45 0,-1 22 16,23 0-16,-23 1 0,1-1 0,22 0 16,0 1-16,-23-1 0,23 0 0,0 1 0,0-24 15,0 24-15,0-24 0,0 1 0,0 0 16,23-23-16,-23 23 0,45-23 0,-22 0 16,-1 0-1,24 0-15,-24 0 0,1-69 0,0 69 16,-1-68-16,24 68 0,-24-90 0,1 44 15,0-22-15,-1 23 0,-22 0 0,23-23 0,0 22 16,-23 1-16,0 0 0,22-1 0,-22 23 16,0 1-16,0-1 0,0 0 15,23 23-15,-23 68 16,23 1 0,-23-1-16,0-23 0,22 23 15,-22 0-15,0 0 0,0 23 0,23-23 0,-23 0 16,0 23-16,0-23 0,23 22 15,-23-22-15,0 0 0,23 0 0,-23 0 0,22-22 16,-22-1-16,23-22 0,-23-1 16,23-22-16,-1 0 0,-22-90 15,23 22-15</inkml:trace>
  <inkml:trace contextRef="#ctx0" brushRef="#br0" timeOffset="60857.53">11524 295 0,'22'0'15,"24"0"1,-24 0-16,1 0 0,0 0 16,-1 68-16,1-68 0,22 0 0,-22 45 15,23-45-15,-1 68 0,0-45 16,-22 22-16,22-22 0,1 22 0,-1-22 0,0 22 15,1-22-15,-1 22 0,0-22 0,-22 0 16,22-1-16,1 1 0,-24 0 0,24 0 16,-23-23-16,22 0 0,-22 22 0,-1-22 15,1 0-15,0 0 0,-1 0 0,1-68 32,0 68-32,-23-45 0,0-1 15,-46 46-15,46-45 16,-22 45-16,22-23 0,-46 23 0,24 0 0,-1 0 0,0 0 15,1 0-15,-1 0 16,-23 91-16,24-91 0,-1 68 0,0-22 0,1-1 16,-1 0-16,0 1 15,23 22-15,-22-23 0,22 23 0,0-23 16,0 23-16,0-22 0,0-24 0,0 1 16,0 22-16,45-45 0,-45 23 0,23-23 0,-1 0 15,1 0-15,22 0 0,-22 0 0,0 0 16,22-45-16,-22 45 0,22-68 0,-22 68 15,0-91-15,-1 23 0,1 23 0,0-1 16,-1-22-16,-22 23 0,23 0 16,-23-1-16,23 24 0,-23-1 0,0-23 0,22 24 15,-22 90 17,0 0-32,0-23 15,23 23-15,-23 0 0,0 0 0,0 0 0,23 0 16,-23 0-16,0-22 0,22 22 0,-22 0 0,23-23 15,-23 23-15,0-22 0,23-1 16,-23 0-16,0 1 0,22-24 0,-22 1 0,23-23 31,-23-68-31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3:00.73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-2968-6577 0,'0'46'31,"23"-46"31,22 0-62,-22 0 16,-1 0-16,1 0 16,0 0-16,0 45 0,-1-45 0,1 0 15,0 45-15,-1-45 0,24 46 16,-1-24-16,0 1 0,1 0 0,-1-1 0,23 1 15,0 22-15,-23-22 0,23 22 0,1-22 0,-1 23 16,0-24-16,0 24 16,680 158 15,-362-363 125,-409 159-140,0-45-16,23 22 0,-22 23 15,22-23-15,-23 23 16,23-22-16,-23-1 0,23 0 16,-23 0-16,23 1 0,-22 22 0,22-23 0,0 0 15,-23 1-15,23-1 0,-23 0 16,23 1-16,-22-1 0,22 0 16,-23 1-16,23-1 15,0 0-15,23 23 47,-1 0-47,-22 68 0,23-68 0,0 46 16,-1-24-1,1-22-15,0 46 0,-23-24 0,23-22 16,-1 23-16,1 0 0,0-1 0,-23 1 0,22 0 16,-22 0-1,23-1-15,-23 1 0,0 0 0,0-1 16,23 1-16,-23 0 0,0-1 0,0 1 15,0 0-15,0-1 0,0 1 0,-46 0 0,46-1 16,0 1-16,-22 22 16,22-22-16,0 0 0,-23-1 15,23 1-15,-23 0 16,23-1-16,-22-22 0,22 23 16,-23-23-16,23 23 0,-23-23 15,23 22-15,0 24 125,-23-46-125,23 23 16,0-1-1,-22 1-15,22 0 0,-23-1 0,0 1 16,23 0 0,-22-1-16,22 1 15,-23-23 1,46 0 62,-23-23-78,22 23 16,-22-45-16,23 45 15,-23-23 17,0 1-17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4:17.8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431 25 0,'0'-22'47,"-23"22"-47,0 0 31,1 0-15,-1 45 0,0-45-16,1 68 0,-1-23 15,0-22-15,23 23 0,-22-1 16,-1 0-16,0 23 0,1-22 16,-1 22-16,0 0 0,23 0 0,-22 0 15,-1 22-15,23-21 0,-23 21 0,23-22 16,-22 23-16,22 0 0,0-1 0,-23 1 0,23 23 15,0-24-15,0 1 0,0 0 0,0-1 16,0 1-16,45 0 0,-45-23 0,0 23 0,46-23 16,-46 0-16,22 0 0,-22 0 15,23 0-15,0-23 0,-23 0 0,22 1 16,1-1-16,-23 1 0,23-24 16,-1 24-16,-22-24 0,23 24 0,-23-24 0,0 1 15,0 0-15,23-1 0,-23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4:18.73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2290 0,'0'23'0,"0"-1"0,0 1 0,0 0 16,0-1-16,0 1 15,0-91 16,0 0-31,0 45 16,22-45-16,-22 23 0,0 0 0,0-23 16,23 0-16,0 0 0,-23 22 0,0-22 0,22 0 15,-22 0-15,0-23 0,0 23 16,0 0-16,0 0 16,0-22-16,0-1 0,0 23 0,0-23 0,0 23 0,0 0 15,0 0-15,0 0 0,0 0 0,0 0 0,0 23 16,-22-1-16,22 1 15,0-1-15,0 1 0,0 0 0,0 22 16,0-22-16,0 22 0,0-22 0,0 22 16,0 0-16,22 1 0,-22-1 0,0 0 0,0 1 15,23-1-15,0-22 32,-1 45-17,1 0 1,-23 68-16,23-68 0,-1 68 15,1-23-15,0-45 16,-23 45-16,22 1 0,1-24 0,0 24 16,0-1-16,-1 0 0,-22 1 0,23-1 15,0 1-15,-1-1 0,1 0 0,0 23 0,-1-22 16,-22 22-16,23-23 16,0 23-16,-1 0 0,-22 0 0,23-23 15,0 24-15,-23-1 0,22 0 0,-22 0 16,23 0-16,-23 0 0,0 0 0,0 0 0,0 0 15,0 0-15,0-23 0,0 23 0,0 0 0,0 0 16,0 0-16,0 0 16,0 0-16,-23 0 0,23-22 0,0 22 15,0-23-15,-22 1 0,22-1 0,0 0 16,0 1-16,0-1 0,-23-22 0,23 22 16,-23-22-16,23-1 0,0 1 15,-22-23-15,22 23 0,-23-23 0,0 0 16,1 0-16,-1 0 0,0 0 0,1-68 15,-1 68-15,0-46 0,1 46 0,-1-68 16,0 68-16,0-68 0,1 46 0,-1-24 16,0 24-16,23-1 15,-22 0-15,-1 1 0,0-1 16,1 23-16,22-23 0,0 0 31,0 1-31,0-1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4:19.5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11909-794 0,'0'-22'0,"23"22"0,-23-23 0,0 114 32,-45-1-32,45-22 0,0 0 0,-23 23 15,23 0-15,-23 22 0,23 1 0,-22-1 16,22 23-16,0-22 0,0-1 0,-23 0 15,23 1-15,0-1 0,-23 0 0,23 1 0,0-23 16,-23-1-16,23 1 16,0 0-16,-22-23 0,22 0 0,-23 0 0,23 0 15,0-23-15,-23 1 0,23-24 16,-22 1-16,22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4:20.68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161 159 0,'0'-46'0,"0"24"0,0-1 15,0 0-15,0 0 16,0 1 0,23 22-1,-1 0-15,-22 45 0,23-45 16,0 46-16,-23-1 16,22 0-16,1 23 0,0 0 0,-23 0 0,22 46 15,1-24-15,0 24 0,-1 22 0,-22 0 16,23-23-16,0 46 0,-23-23 15,22 0-15,-22 23 0,0-23 0,0 23 16,0-23-16,0 0 0,0 23 0,0-46 16,-22 23-16,22 0 0,-46-22 0,46-24 0,-45 24 15,22-24-15,1 1 0,-1 0 16,-22-23-16,22-23 0,0 23 0,1-22 0,-1-1 16,0-22-16,1-1 15,22 1-15,-23-23 0,0 23 0,1-23 16,-1 0-16,0-68 15,23 22 1,0 1-16,0 0 16,0 22-16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5:03.2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2475 0 0,'0'-22'0,"-23"22"16,-22 0-1,22 68-15,0-23 0,1 46 16,22-46-16,-23 23 0,0 23 0,1-1 15,-1 1-15,0 23 16,1-1-16,-1 23 0,0 0 0,1 0 0,-24 23 16,24 22-16,-24 1 15,1-1-15,-1 23 0,-22 23 0,0 0 0,0 0 0,0 45 16,0 0-16,-22 23 16,-1 22-16,0 1 0,-22 22 0,22-23 0,-22 24 15,22-1-15,-22 0 0,22-22 0,-23-24 16,24 1-16,-1-23 0,23-22 0,-23-1 15,23-45-15,23-22 0,0-23 0,-1-46 0,1 23 110,67-136-79,1 0 0,0 0 1,0 0-1,-23-23-16,22 1 1,-22-1 0</inkml:trace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2:43.5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460 955 0,'-22'0'47,"-1"-68"-16,23 23-15,0-1-16,-23 46 15,23-22-15,0-1 0,0 0 0,-22 23 16,22-22-16,0-1 16,0 0-16,-23 23 0,23-22 0,-23 22 15,23-23-15,-23 0 0,1 1 16,-1-1-16,23-22 0,-23-1 0,1 23 0,22-22 15,-23 22-15,23-22 0,-23 22 0,23-22 16,-22 22-16,22-22 0,-23 22 16,23 1-16,0-1 0,-23-22 0,23 22 0,-22 0 15,22 1-15,0-1 16,0 68 62,0 1-78,0-1 16,0-22-1,0-1-15,0 1 0,0 0 0,0 22 0,0-22 16,0-1-16,0 24 16,0-1-16,0-22 0,0 22 0,0 1 15,-46-24-15,46 24 0,0-24 0,0 1 16,0 0-16,0-1 0,-22-22 15,22 23 1,0-91 31,0 23-47,0-1 0,0-22 16,0 45-16,0 1 0,0-1 15,0 0-15,0 1 16,0-1-16,0 0 0,22 1 15,-22-1-15,0 0 0,0 1 0,0-1 16,0 0-16,0 1 0,0-1 16,0 0-1,0 1-15,23 22 0,-23-23 32,23 23 14,-1 0-30,1 0-16,0 0 16,-1 0-16,1 0 0,0 45 0,-1-45 0,1 0 15,0 0-15,-1 0 16,1 0-16,23 46 0,-24-46 0,1 0 16,0 0-16,-1 0 0,1 0 15,0 0-15,-1 0 0,1 0 16,0 0-16,-46 0 140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2:39.6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3644 590 0,'23'0'0,"-23"-91"15,0 46-15,23-1 0,-23-22 16,22-23-16,1 1 0,-23-1 0,23-22 0,-1-1 16,1 1-16,0-23 15,0 22-15,-1 1 0,1 0 0,0-1 16,-1 23-16,-22 1 0,23-1 0,0 23 16,-23 0-16,0 0 0,0 23 0,22 22 0,-22-22 15,0 22-15,0 0 0,0 1 16,0 67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2:58.8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0 1929 0,'0'-22'47,"0"-1"-47,0 0 16,0 1-16,0-1 15,0 0 1,0 0 0,22 1-1,-22-1-15,23 0 0,0 1 16,-1-1-16,1 0 0,22 1 0,-22-24 15,0 24-15,22-24 0,-22 24 0,22-24 16,0 24-16,1-24 0,-1 1 16,1 22-16,-1-22 0,23 0 0,-23-1 0,23 1 15,-22-23-15,22 22 0,-23 1 0,23 0 16,0-23-16,-22 22 16,22 1-16,-23 0 0,23-1 0,0 1 15,-23-23-15,23 45 0,-22-22 0,22-1 0,-23 1 16,0 22-16,1 1 0,-1-24 0,1 24 0,-24-1 15,24 0-15,-24 1 16,24 22-16,-24-23 0,1 0 0,0 1 16,-1 22-16,-22-23 0,23 23 15,-23-23 1,-23 23 15,-22 0-15,22 0-16,1 0 15,-1 0-15,0 0 0,1 46 16,-1-46-16,0 0 16,1 0-16,-1 0 15,0 0-15,1 0 16,-1 0-16,0 0 0,0 0 16,1 0-1,-1 0 1,46 0 46,-1-46-62,24 46 16,-23-22-16,-1 22 16,1-23-16,0 23 0,-1-23 0,1 23 0,0-22 15,-1 22-15,1 0 0,0 0 16,-1 0-16,1 0 0,0 0 0,-1 0 0,1 0 15,0 0-15,-1 0 16,-22 22 31,-22-22-16,-1 23-31,0-23 16,23 23-16,-22-23 0,22 22 15,-23-22 1,23 23-16,0 0 16,-23-23-16,23 22 15,0 1-15,0 0 16,0-1-16,0 1 16,0 0-16,0-1 0,0 1 15,-22 0 1,22-1-1,0 1-15,0 0 16,22-23-16,-22 22 16,0 1-16,23-23 0,-23 23 0,23-23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2:38.10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1354 1066 0,'0'-23'0,"-23"23"16,23-22-16,-22 22 0,-1 0 16,0 0-1,0 0-15,1 0 0,22 68 16,-23-68-16,23 45 0,-23-45 0,23 68 15,-22-23-15,22 1 0,0-1 0,-23 0 16,23 1-16,0 22 0,0-23 0,0 0 0,0 1 16,0-1-16,45 1 0,-45-1 15,23-22-15,-23-1 0,45-22 0,-22 23 0,0-23 16,0 0-16,-1 0 16,24 0-16,-24-68 0,1 68 0,22-91 0,-22 46 15,0-1-15,-1 1 0,-22-23 0,23 23 16,-23-23-16,0 22 0,0 1 0,0 0 15,0-1-15,0 24 0,-23-1 0,23 0 0,-22 1 16,-24 22 0,46-23-16,-22 23 0,-24 0 0,24 0 15,-1 68 1,0-68-16,1 45 0,-1-45 31</inkml:trace>
  <inkml:trace contextRef="#ctx0" brushRef="#br0" timeOffset="495.72">2034 862 0,'-22'0'0,"-1"0"0,0 0 15,1 0 1,-1 0 0,0 45-1,0 23-15,23-22 16,0-1-16,-22-22 0,22 22 0,0-22 0,0 22 15,0 0-15,0 1 16,0-1-16,0 0 0,0 1 0,0 22 0,22-23 16,-22 0-16,23 1 0,-23-1 15,46-22-15,-24 22 0,1-45 16,0 23-16,-1-23 0,1 0 0,0 0 16,-1 0-16,1 0 0,-23-68 0,23 68 0,-1-91 15,-22 46-15,23-23 16,-23 22-16,0-22 0,0 0 0,0 23 0,0-23 0,0 23 15,0-1-15,-23 1 0,23 0 16,-22-1-16,22 23 0,-46 1 0,46-1 16,-22 23-16,22-23 0,-23 23 0,0 0 15,1 0-15,-1 0 16</inkml:trace>
  <inkml:trace contextRef="#ctx0" brushRef="#br0" timeOffset="1139.98">3576 1361 0,'0'22'16,"0"-90"31</inkml:trace>
  <inkml:trace contextRef="#ctx0" brushRef="#br0" timeOffset="949.98">2624 612 0,'-114'0'15,"114"46"1,-22-46-16,-1 68 16,0 0-16,1-23 0,22 0 0,0 23 0,-23-22 15,23 22-15,0 0 0,0 0 0,0 0 16,0 0-16,0 0 0,45-23 0,-45 23 0,23-22 16,-23-24-16,45 1 0,-22 0 0,0 0 15,0-23-15,-1 0 0,1 0 0,22-114 16,-22 46-16,0 0 0,-1-23 0,1 1 0,0-24 15,-1 1-15,-22-23 16,23 22-16,-23 1 0,0 0 0,23-1 0,-23 1 16,0-1-16,0 24 0,0-24 15,0 46-15,0-22 0,0 44 0,0-22 0,0 45 16,-46-22-16,46 22 16,0 91-16,0-22 15,0 22-15,0 23 0,0-1 16,0 24-16,0 22 0,0-23 0,46 23 0,-46-22 15,0 22-15,22-23 0,-22 0 16,23 1-16,0-23 0,-23 22 0,22-22 16,1-23-16,0 22 0,-1-44 0,1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3:11.2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0 0 0,'23'0'156,"0"0"-140,-1 0-16,1 0 16,0 0-16,-1 91 0,1-68 0,22 22 0,-22 23 15,22 0-15,1 23 0,-23-1 0,22 24 16,0-1-16,1 1 0,-1-1 0,0 0 15,23 1-15,-22-1 0,-1 1 0,0-24 0,1 1 16,22 0-16,-23-23 16,1 22-16,-1-44 0,0 22 0,-22 0 15,22-23-15,1 1 0,-24-1 0,1 0 16,22 1-16,-22-24 0,0 24 0,-1-24 0,1 1 16,-23 0-16,23-23 15,-23 22-15,0 1 0,22-23 0,-44-23 78,-1-22-62,0 45 0,23-23-16,0 1 15,0-1 1,-22 23-16,22-23 0,0 1 15,-23-1-15,23 0 0,-23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80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138.46153" units="1/cm"/>
          <inkml:channelProperty channel="T" name="resolution" value="1" units="1/dev"/>
        </inkml:channelProperties>
      </inkml:inkSource>
      <inkml:timestamp xml:id="ts0" timeString="2022-01-25T19:23:11.89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1293 0 0,'-23'45'31,"1"0"1,22-22-32,-23 0 0,0-1 0,23 24 15,-22-24-15,-1 24 0,0-1 16,23 0-16,-22 24 0,-1-24 0,0 23 16,-22 0-16,22 23 0,1-1 15,-1 24-15,-22-1 0,22 23 0,-22 0 0,-1 0 0,24 0 16,-24 1-16,-22-1 0,23 22 0,-1-22 0,1 0 15,-23 1-15,23-1 0,-1-23 16,1 23-16,0-23 0,-1-22 0,24 23 0,-24-24 16,24 1-16,-1-23 15,0 0-15,1-23 0,-1 1 0,0-24 0,23 1 16,-23-23-16,69 0 31,-46-45-15,23-23-16,-23 45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CFD9-781C-4451-AFD8-414EBC43135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5AB-D6C2-49B4-8F3B-AA7FA73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69DF-E653-4460-BB46-FA34A5DE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5AB3-9FB3-45BF-9878-9665EA788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C76E-3724-4614-9E34-9C2101A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045C-20A5-4E6A-80DA-58AD9EB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A77A-C34C-4AF5-8ECC-876322A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E8D-D633-4C92-AF37-B10F3E5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6A6F-F3FE-4FED-87BF-1CF75A1F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B3A-15AD-4024-9398-3BA4414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52A8-86A9-4B77-B6A7-28D8B8E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8C22-3E81-43BA-8C69-BB714A4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530B-0C58-4E34-A5EF-905BD76AD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295FF-11F1-4909-AF07-AECB50CA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E98C-6CA4-4E98-B867-F737CD8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7FDB-114C-4087-8F7F-437EC5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9A14-D2AC-40C5-AFDE-04B4E74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083-F8F9-4AA8-8551-012689A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3DC1-7EEF-4EA1-98E4-7759B22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98EF-93FF-43FB-811C-261B2D9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0002-2181-468C-BA36-84F3600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8C93-F850-4D3B-892D-E9F3C16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6A5D-6C21-415F-8375-11A7F188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2075-EDA0-4142-9928-E9E4FD31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799-91A0-46BE-A861-0622FA7E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9FBB-3F00-4B92-A120-1F00E3D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C1F4-7931-4994-B78A-F0B29DF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BF83-D945-4BC3-99F4-1629DEA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B734-84DB-43D7-AFDF-DBCF118B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039AA-0FA9-4B74-8259-2B143F04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7BB1-27A5-40D8-93AD-4F1F421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6D83-EBA8-43ED-8BE5-1E9F49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49EE-7FE8-47F0-9E1C-E668E32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D79-E404-4700-B54D-22F01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E36F-1848-4753-B6BE-F114F6B1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EAD6-8095-44D2-8469-19721CB9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6900-C776-423E-9D96-51751AB7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A555-0BEC-4580-9545-0DE2B56B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EDC30-1C63-438D-897D-1046321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CF67-93A4-41D6-83CC-A8BA17C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8D7AE-2B04-476E-B33A-6C66ED9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254-1F2E-44A7-BC75-7852D97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FD46-F267-4D9A-8C8D-32E9989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F227-2AAB-4F27-AB39-6E7B89D9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2C6BF-459A-43DA-BE9C-E797EB6A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23DE3-6378-4148-A5A4-754A75B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443C-EEC0-41AC-BA02-0A8B0E1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D9B1-66D0-43B7-9AD0-2CBBFCE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9D-806A-42E5-9CA5-CB4178D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92E4-9D2A-470B-8870-F1EF6F41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BAD0-610F-4E97-8008-2F0E1465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AEF1-0F40-452D-A62F-6ED16AF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3A1C-1946-4A31-9D3C-7369C61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3BEC-45A1-4910-9F4B-D47AE20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A753-D7D2-485A-90FA-79E3656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66BA-82E1-418A-8C28-70F1EC38B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072F-4AB7-4808-BFAA-DE40A512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FBDC-37BF-4180-BC53-B855C03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4E6A-FB0A-4926-A648-56182A4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ED45-4218-4D8A-9267-DDA7090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A44B-0299-45CD-BD96-6EE26B3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FB3F-8A16-4B67-BE11-68FF6FCB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5CE0-4932-4733-B641-8F2C5458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8E4-AD83-48D0-9CDC-B2C27DCD3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6FE-A36A-4BEA-B984-B472CE9E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49.emf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10.png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customXml" Target="../ink/ink7.xml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2" Type="http://schemas.openxmlformats.org/officeDocument/2006/relationships/image" Target="../media/image9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8.emf"/><Relationship Id="rId24" Type="http://schemas.openxmlformats.org/officeDocument/2006/relationships/customXml" Target="../ink/ink13.xml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52.emf"/><Relationship Id="rId4" Type="http://schemas.openxmlformats.org/officeDocument/2006/relationships/customXml" Target="../ink/ink3.xml"/><Relationship Id="rId9" Type="http://schemas.openxmlformats.org/officeDocument/2006/relationships/image" Target="../media/image47.emf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oodle.tbcollege.com/moodle/pluginfile.php/2986134/mod_resource/content/1/Exercises-wk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emf"/><Relationship Id="rId3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E60-5C90-4D45-B681-BEC2FA43B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AISC1003</a:t>
            </a:r>
            <a:br>
              <a:rPr lang="en-US"/>
            </a:br>
            <a:r>
              <a:rPr lang="en-US"/>
              <a:t>Machine Learning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9"/>
    </mc:Choice>
    <mc:Fallback xmlns="">
      <p:transition spd="slow" advTm="388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" y="1502227"/>
            <a:ext cx="11151569" cy="35024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3" y="3888646"/>
            <a:ext cx="52197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87143" y="15267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Conclusion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can see that the value of R² is very close to "1" which depicts that it a very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good line of fit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Additionaly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we can see that the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trendline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or the line of best fit is very close to all of the data points which makes it a strong positive correlation.</a:t>
            </a:r>
            <a:r>
              <a:rPr lang="en-US" dirty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76400"/>
              </p:ext>
            </p:extLst>
          </p:nvPr>
        </p:nvGraphicFramePr>
        <p:xfrm>
          <a:off x="6055178" y="2808514"/>
          <a:ext cx="5959929" cy="1112520"/>
        </p:xfrm>
        <a:graphic>
          <a:graphicData uri="http://schemas.openxmlformats.org/drawingml/2006/table">
            <a:tbl>
              <a:tblPr/>
              <a:tblGrid>
                <a:gridCol w="595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Conclusion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From the above graph we can conclude that, X and Y are strongly positively correlated and more the value of X, higher is the value of 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635563" y="2596243"/>
              <a:ext cx="324360" cy="833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0443" y="2581123"/>
                <a:ext cx="35460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3287803" y="2554483"/>
              <a:ext cx="198720" cy="3441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2683" y="2539363"/>
                <a:ext cx="2289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4947403" y="2052283"/>
              <a:ext cx="131760" cy="756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2283" y="2037163"/>
                <a:ext cx="16200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5323243" y="2301763"/>
              <a:ext cx="743040" cy="6948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8123" y="2286643"/>
                <a:ext cx="77328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/>
              <p14:cNvContentPartPr/>
              <p14:nvPr/>
            </p14:nvContentPartPr>
            <p14:xfrm>
              <a:off x="4041283" y="2457283"/>
              <a:ext cx="882000" cy="800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6163" y="2442163"/>
                <a:ext cx="91224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4898443" y="5029123"/>
              <a:ext cx="498600" cy="8658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8003" y="5018683"/>
                <a:ext cx="5194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4996363" y="4866043"/>
              <a:ext cx="465840" cy="12819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85923" y="4855603"/>
                <a:ext cx="4867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/>
              <p14:cNvContentPartPr/>
              <p14:nvPr/>
            </p14:nvContentPartPr>
            <p14:xfrm>
              <a:off x="5965843" y="4612963"/>
              <a:ext cx="4933800" cy="19515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5403" y="4602523"/>
                <a:ext cx="4954680" cy="19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69"/>
              <p14:cNvContentPartPr/>
              <p14:nvPr/>
            </p14:nvContentPartPr>
            <p14:xfrm>
              <a:off x="5184283" y="3249283"/>
              <a:ext cx="801720" cy="4672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9163" y="3234163"/>
                <a:ext cx="8319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Ink 83"/>
              <p14:cNvContentPartPr/>
              <p14:nvPr/>
            </p14:nvContentPartPr>
            <p14:xfrm>
              <a:off x="9405283" y="5167003"/>
              <a:ext cx="155520" cy="10872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94843" y="5156563"/>
                <a:ext cx="176400" cy="11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/>
              <p14:cNvContentPartPr/>
              <p14:nvPr/>
            </p14:nvContentPartPr>
            <p14:xfrm>
              <a:off x="9691123" y="5274283"/>
              <a:ext cx="246600" cy="10389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80683" y="5263843"/>
                <a:ext cx="267480" cy="10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/>
              <p14:cNvContentPartPr/>
              <p14:nvPr/>
            </p14:nvContentPartPr>
            <p14:xfrm>
              <a:off x="10450363" y="5323243"/>
              <a:ext cx="100080" cy="9147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39923" y="5312803"/>
                <a:ext cx="12096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 90"/>
              <p14:cNvContentPartPr/>
              <p14:nvPr/>
            </p14:nvContentPartPr>
            <p14:xfrm>
              <a:off x="10996483" y="4988443"/>
              <a:ext cx="173160" cy="13474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86043" y="4978003"/>
                <a:ext cx="194040" cy="13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9177" cy="1325563"/>
          </a:xfrm>
        </p:spPr>
        <p:txBody>
          <a:bodyPr/>
          <a:lstStyle/>
          <a:p>
            <a:r>
              <a:rPr lang="en-US" dirty="0"/>
              <a:t>Learning Outcomes –</a:t>
            </a:r>
            <a:r>
              <a:rPr lang="en-US" sz="3600" dirty="0"/>
              <a:t> ML I – LR II – Gradient Descent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098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will learn a new ML technique called Gradient Descent,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Understanding the derivation of where it comes from, and 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How it compares to OLSR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 dirty="0"/>
              <a:t>You will see a worked example of LR using GD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82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502860"/>
              </p:ext>
            </p:extLst>
          </p:nvPr>
        </p:nvGraphicFramePr>
        <p:xfrm>
          <a:off x="939730" y="2244219"/>
          <a:ext cx="3952875" cy="22860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12.30257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106.9244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136.0519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20.1944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115.7368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160.7053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53.47424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74.14187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184.7324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60.52269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126.5221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152.8735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61.85855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119.9432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164.4765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70.42899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139.9098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169.6488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86.55053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133.7649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187.0767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54.28762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152.9818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174.1397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69.02268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157.5315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217.3314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100.4699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164.2307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198.0507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106.9244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130.2153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1412055"/>
            <a:ext cx="100856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following data set, find/plot the fit, and the correlation using python &amp; excel.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Excel’s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trendline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Plot the residuals, then rank them, notice anything.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574642"/>
              </p:ext>
            </p:extLst>
          </p:nvPr>
        </p:nvGraphicFramePr>
        <p:xfrm>
          <a:off x="-7938" y="1374775"/>
          <a:ext cx="10418763" cy="647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Worksheet" r:id="rId3" imgW="11262227" imgH="6225481" progId="Excel.Sheet.12">
                  <p:embed/>
                </p:oleObj>
              </mc:Choice>
              <mc:Fallback>
                <p:oleObj name="Worksheet" r:id="rId3" imgW="11262227" imgH="622548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938" y="1374775"/>
                        <a:ext cx="10418763" cy="647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5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24268"/>
              </p:ext>
            </p:extLst>
          </p:nvPr>
        </p:nvGraphicFramePr>
        <p:xfrm>
          <a:off x="10114137" y="1374006"/>
          <a:ext cx="1538602" cy="154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Packager Shell Object" showAsIcon="1" r:id="rId3" imgW="352080" imgH="353520" progId="Package">
                  <p:embed/>
                </p:oleObj>
              </mc:Choice>
              <mc:Fallback>
                <p:oleObj name="Packager Shell Object" showAsIcon="1" r:id="rId3" imgW="352080" imgH="353520" progId="Packag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4137" y="1374006"/>
                        <a:ext cx="1538602" cy="154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1374006"/>
            <a:ext cx="99177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import pandas as </a:t>
            </a:r>
            <a:r>
              <a:rPr lang="en-US" sz="900" dirty="0" err="1"/>
              <a:t>pd</a:t>
            </a:r>
            <a:endParaRPr lang="en-US" sz="900" dirty="0"/>
          </a:p>
          <a:p>
            <a:r>
              <a:rPr lang="en-US" sz="900" dirty="0"/>
              <a:t>import </a:t>
            </a:r>
            <a:r>
              <a:rPr lang="en-US" sz="900" dirty="0" err="1"/>
              <a:t>numpy</a:t>
            </a:r>
            <a:r>
              <a:rPr lang="en-US" sz="900" dirty="0"/>
              <a:t> as np</a:t>
            </a:r>
          </a:p>
          <a:p>
            <a:r>
              <a:rPr lang="en-US" sz="900" dirty="0"/>
              <a:t>import </a:t>
            </a:r>
            <a:r>
              <a:rPr lang="en-US" sz="900" dirty="0" err="1"/>
              <a:t>matplotlib.pyplot</a:t>
            </a:r>
            <a:r>
              <a:rPr lang="en-US" sz="900" dirty="0"/>
              <a:t> as </a:t>
            </a:r>
            <a:r>
              <a:rPr lang="en-US" sz="900" dirty="0" err="1"/>
              <a:t>plt</a:t>
            </a:r>
            <a:endParaRPr lang="en-US" sz="900" dirty="0"/>
          </a:p>
          <a:p>
            <a:r>
              <a:rPr lang="en-US" sz="900" dirty="0"/>
              <a:t>#Read excel file</a:t>
            </a:r>
          </a:p>
          <a:p>
            <a:r>
              <a:rPr lang="en-US" sz="900" dirty="0" err="1"/>
              <a:t>df</a:t>
            </a:r>
            <a:r>
              <a:rPr lang="en-US" sz="900" dirty="0"/>
              <a:t>=</a:t>
            </a:r>
            <a:r>
              <a:rPr lang="en-US" sz="900" dirty="0" err="1"/>
              <a:t>pd.read_excel</a:t>
            </a:r>
            <a:r>
              <a:rPr lang="en-US" sz="900" dirty="0"/>
              <a:t>('exercises-wk2.xlsx')</a:t>
            </a:r>
          </a:p>
          <a:p>
            <a:r>
              <a:rPr lang="en-US" sz="900" dirty="0"/>
              <a:t>#keep cols 2 and 3, rename columns per row 1, keep needed rows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=</a:t>
            </a:r>
            <a:r>
              <a:rPr lang="en-US" sz="900" dirty="0" err="1"/>
              <a:t>df.iloc</a:t>
            </a:r>
            <a:r>
              <a:rPr lang="en-US" sz="900" dirty="0"/>
              <a:t>[:, 1:3]</a:t>
            </a:r>
          </a:p>
          <a:p>
            <a:r>
              <a:rPr lang="en-US" sz="900" dirty="0" err="1"/>
              <a:t>df.columns</a:t>
            </a:r>
            <a:r>
              <a:rPr lang="en-US" sz="900" dirty="0"/>
              <a:t> = </a:t>
            </a:r>
            <a:r>
              <a:rPr lang="en-US" sz="900" dirty="0" err="1"/>
              <a:t>df.iloc</a:t>
            </a:r>
            <a:r>
              <a:rPr lang="en-US" sz="900" dirty="0"/>
              <a:t>[0]</a:t>
            </a:r>
          </a:p>
          <a:p>
            <a:r>
              <a:rPr lang="en-US" sz="900" dirty="0" err="1"/>
              <a:t>df</a:t>
            </a:r>
            <a:r>
              <a:rPr lang="en-US" sz="900" dirty="0"/>
              <a:t> = </a:t>
            </a:r>
            <a:r>
              <a:rPr lang="en-US" sz="900" dirty="0" err="1"/>
              <a:t>df</a:t>
            </a:r>
            <a:r>
              <a:rPr lang="en-US" sz="900" dirty="0"/>
              <a:t>[1:32]</a:t>
            </a:r>
          </a:p>
          <a:p>
            <a:r>
              <a:rPr lang="en-US" sz="900" dirty="0"/>
              <a:t>#slope, m=(</a:t>
            </a:r>
            <a:r>
              <a:rPr lang="el-GR" sz="900" dirty="0"/>
              <a:t>Σ</a:t>
            </a:r>
            <a:r>
              <a:rPr lang="en-US" sz="900" dirty="0" err="1"/>
              <a:t>yixi-y̅i</a:t>
            </a:r>
            <a:r>
              <a:rPr lang="el-GR" sz="900" dirty="0"/>
              <a:t>Σ</a:t>
            </a:r>
            <a:r>
              <a:rPr lang="en-US" sz="900" dirty="0"/>
              <a:t>xi)/(</a:t>
            </a:r>
            <a:r>
              <a:rPr lang="el-GR" sz="900" dirty="0"/>
              <a:t>Σ</a:t>
            </a:r>
            <a:r>
              <a:rPr lang="en-US" sz="900" dirty="0"/>
              <a:t>xi2-x̅i</a:t>
            </a:r>
            <a:r>
              <a:rPr lang="el-GR" sz="900" dirty="0"/>
              <a:t>Σ</a:t>
            </a:r>
            <a:r>
              <a:rPr lang="en-US" sz="900" dirty="0"/>
              <a:t>xi)</a:t>
            </a:r>
          </a:p>
          <a:p>
            <a:r>
              <a:rPr lang="en-US" sz="900" dirty="0"/>
              <a:t>m=(sum(</a:t>
            </a:r>
            <a:r>
              <a:rPr lang="en-US" sz="900" dirty="0" err="1"/>
              <a:t>df</a:t>
            </a:r>
            <a:r>
              <a:rPr lang="en-US" sz="900" dirty="0"/>
              <a:t>["x"]*</a:t>
            </a:r>
            <a:r>
              <a:rPr lang="en-US" sz="900" dirty="0" err="1"/>
              <a:t>df</a:t>
            </a:r>
            <a:r>
              <a:rPr lang="en-US" sz="900" dirty="0"/>
              <a:t>["y"])-</a:t>
            </a:r>
            <a:r>
              <a:rPr lang="en-US" sz="900" dirty="0" err="1"/>
              <a:t>df</a:t>
            </a:r>
            <a:r>
              <a:rPr lang="en-US" sz="900" dirty="0"/>
              <a:t>["y"].mean()*sum(</a:t>
            </a:r>
            <a:r>
              <a:rPr lang="en-US" sz="900" dirty="0" err="1"/>
              <a:t>df</a:t>
            </a:r>
            <a:r>
              <a:rPr lang="en-US" sz="900" dirty="0"/>
              <a:t>["x"]))/(sum(</a:t>
            </a:r>
            <a:r>
              <a:rPr lang="en-US" sz="900" dirty="0" err="1"/>
              <a:t>df</a:t>
            </a:r>
            <a:r>
              <a:rPr lang="en-US" sz="900" dirty="0"/>
              <a:t>["x"] * </a:t>
            </a:r>
            <a:r>
              <a:rPr lang="en-US" sz="900" dirty="0" err="1"/>
              <a:t>df</a:t>
            </a:r>
            <a:r>
              <a:rPr lang="en-US" sz="900" dirty="0"/>
              <a:t>["x"])-</a:t>
            </a:r>
            <a:r>
              <a:rPr lang="en-US" sz="900" dirty="0" err="1"/>
              <a:t>df</a:t>
            </a:r>
            <a:r>
              <a:rPr lang="en-US" sz="900" dirty="0"/>
              <a:t>["x"].mean()*sum(</a:t>
            </a:r>
            <a:r>
              <a:rPr lang="en-US" sz="900" dirty="0" err="1"/>
              <a:t>df</a:t>
            </a:r>
            <a:r>
              <a:rPr lang="en-US" sz="900" dirty="0"/>
              <a:t>["x"]))</a:t>
            </a:r>
          </a:p>
          <a:p>
            <a:r>
              <a:rPr lang="en-US" sz="900" dirty="0"/>
              <a:t>#b=</a:t>
            </a:r>
            <a:r>
              <a:rPr lang="en-US" sz="900" dirty="0" err="1"/>
              <a:t>y̅i-mx̅i</a:t>
            </a:r>
            <a:endParaRPr lang="en-US" sz="900" dirty="0"/>
          </a:p>
          <a:p>
            <a:r>
              <a:rPr lang="en-US" sz="900" dirty="0"/>
              <a:t>b=</a:t>
            </a:r>
            <a:r>
              <a:rPr lang="en-US" sz="900" dirty="0" err="1"/>
              <a:t>df</a:t>
            </a:r>
            <a:r>
              <a:rPr lang="en-US" sz="900" dirty="0"/>
              <a:t>["y"].mean()-m*</a:t>
            </a:r>
            <a:r>
              <a:rPr lang="en-US" sz="900" dirty="0" err="1"/>
              <a:t>df</a:t>
            </a:r>
            <a:r>
              <a:rPr lang="en-US" sz="900" dirty="0"/>
              <a:t>["x"].mean()</a:t>
            </a:r>
          </a:p>
          <a:p>
            <a:r>
              <a:rPr lang="en-US" sz="900" dirty="0"/>
              <a:t>#Predictions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"]=</a:t>
            </a:r>
            <a:r>
              <a:rPr lang="en-US" sz="900" dirty="0" err="1"/>
              <a:t>df</a:t>
            </a:r>
            <a:r>
              <a:rPr lang="en-US" sz="900" dirty="0"/>
              <a:t>['x']*</a:t>
            </a:r>
            <a:r>
              <a:rPr lang="en-US" sz="900" dirty="0" err="1"/>
              <a:t>m+b</a:t>
            </a:r>
            <a:endParaRPr lang="en-US" sz="900" dirty="0"/>
          </a:p>
          <a:p>
            <a:r>
              <a:rPr lang="en-US" sz="900" dirty="0"/>
              <a:t>#residual analysis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["residuals"]=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"]-</a:t>
            </a:r>
            <a:r>
              <a:rPr lang="en-US" sz="900" dirty="0" err="1"/>
              <a:t>df</a:t>
            </a:r>
            <a:r>
              <a:rPr lang="en-US" sz="900" dirty="0"/>
              <a:t>["y"]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"]=</a:t>
            </a:r>
            <a:r>
              <a:rPr lang="en-US" sz="900" dirty="0" err="1"/>
              <a:t>df</a:t>
            </a:r>
            <a:r>
              <a:rPr lang="en-US" sz="900" dirty="0"/>
              <a:t>["residuals"].</a:t>
            </a:r>
            <a:r>
              <a:rPr lang="en-US" sz="900" dirty="0" err="1"/>
              <a:t>sort_values</a:t>
            </a:r>
            <a:r>
              <a:rPr lang="en-US" sz="900" dirty="0"/>
              <a:t>(ascending=True).values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["temp"]=(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"]+abs(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"].head(1).item()))</a:t>
            </a:r>
          </a:p>
          <a:p>
            <a:r>
              <a:rPr lang="en-US" sz="900" dirty="0" err="1"/>
              <a:t>df</a:t>
            </a:r>
            <a:r>
              <a:rPr lang="en-US" sz="900" dirty="0"/>
              <a:t>["%jump"]=(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"]+abs(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ranked_residuals</a:t>
            </a:r>
            <a:r>
              <a:rPr lang="en-US" sz="900" dirty="0"/>
              <a:t>"].head(1).item())).</a:t>
            </a:r>
            <a:r>
              <a:rPr lang="en-US" sz="900" dirty="0" err="1"/>
              <a:t>pct_change</a:t>
            </a:r>
            <a:r>
              <a:rPr lang="en-US" sz="900" dirty="0"/>
              <a:t>()*100</a:t>
            </a:r>
          </a:p>
          <a:p>
            <a:r>
              <a:rPr lang="en-US" sz="900" dirty="0"/>
              <a:t>#r^2</a:t>
            </a:r>
          </a:p>
          <a:p>
            <a:r>
              <a:rPr lang="en-US" sz="900" dirty="0" err="1"/>
              <a:t>rsqr</a:t>
            </a:r>
            <a:r>
              <a:rPr lang="en-US" sz="900" dirty="0"/>
              <a:t>=sum((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"]-</a:t>
            </a:r>
            <a:r>
              <a:rPr lang="en-US" sz="900" dirty="0" err="1"/>
              <a:t>df</a:t>
            </a:r>
            <a:r>
              <a:rPr lang="en-US" sz="900" dirty="0"/>
              <a:t>["y"].mean())*(</a:t>
            </a:r>
            <a:r>
              <a:rPr lang="en-US" sz="900" dirty="0" err="1"/>
              <a:t>df</a:t>
            </a:r>
            <a:r>
              <a:rPr lang="en-US" sz="900" dirty="0"/>
              <a:t>["</a:t>
            </a:r>
            <a:r>
              <a:rPr lang="en-US" sz="900" dirty="0" err="1"/>
              <a:t>y_hat</a:t>
            </a:r>
            <a:r>
              <a:rPr lang="en-US" sz="900" dirty="0"/>
              <a:t>"]-</a:t>
            </a:r>
            <a:r>
              <a:rPr lang="en-US" sz="900" dirty="0" err="1"/>
              <a:t>df</a:t>
            </a:r>
            <a:r>
              <a:rPr lang="en-US" sz="900" dirty="0"/>
              <a:t>["y"].mean()))/sum((</a:t>
            </a:r>
            <a:r>
              <a:rPr lang="en-US" sz="900" dirty="0" err="1"/>
              <a:t>df</a:t>
            </a:r>
            <a:r>
              <a:rPr lang="en-US" sz="900" dirty="0"/>
              <a:t>["y"]-</a:t>
            </a:r>
            <a:r>
              <a:rPr lang="en-US" sz="900" dirty="0" err="1"/>
              <a:t>df</a:t>
            </a:r>
            <a:r>
              <a:rPr lang="en-US" sz="900" dirty="0"/>
              <a:t>["y"].mean())*(</a:t>
            </a:r>
            <a:r>
              <a:rPr lang="en-US" sz="900" dirty="0" err="1"/>
              <a:t>df</a:t>
            </a:r>
            <a:r>
              <a:rPr lang="en-US" sz="900" dirty="0"/>
              <a:t>["y"]-</a:t>
            </a:r>
            <a:r>
              <a:rPr lang="en-US" sz="900" dirty="0" err="1"/>
              <a:t>df</a:t>
            </a:r>
            <a:r>
              <a:rPr lang="en-US" sz="900" dirty="0"/>
              <a:t>["y"].mean()))</a:t>
            </a:r>
          </a:p>
          <a:p>
            <a:r>
              <a:rPr lang="en-US" sz="900" dirty="0"/>
              <a:t>print('</a:t>
            </a:r>
            <a:r>
              <a:rPr lang="en-US" sz="900" dirty="0" err="1"/>
              <a:t>m:',m</a:t>
            </a:r>
            <a:r>
              <a:rPr lang="en-US" sz="900" dirty="0"/>
              <a:t>,' b:',b," </a:t>
            </a:r>
            <a:r>
              <a:rPr lang="en-US" sz="900" dirty="0" err="1"/>
              <a:t>rsqr</a:t>
            </a:r>
            <a:r>
              <a:rPr lang="en-US" sz="900" dirty="0"/>
              <a:t>:",</a:t>
            </a:r>
            <a:r>
              <a:rPr lang="en-US" sz="900" dirty="0" err="1"/>
              <a:t>rsqr</a:t>
            </a:r>
            <a:r>
              <a:rPr lang="en-US" sz="900" dirty="0"/>
              <a:t>)</a:t>
            </a:r>
          </a:p>
          <a:p>
            <a:r>
              <a:rPr lang="en-US" sz="900" dirty="0"/>
              <a:t>print(</a:t>
            </a:r>
            <a:r>
              <a:rPr lang="en-US" sz="900" dirty="0" err="1"/>
              <a:t>df</a:t>
            </a:r>
            <a:r>
              <a:rPr lang="en-US" sz="900" dirty="0"/>
              <a:t>)</a:t>
            </a:r>
          </a:p>
          <a:p>
            <a:r>
              <a:rPr lang="en-US" sz="900" dirty="0"/>
              <a:t>#graph</a:t>
            </a:r>
          </a:p>
          <a:p>
            <a:r>
              <a:rPr lang="en-US" sz="900" dirty="0"/>
              <a:t>fig=</a:t>
            </a:r>
            <a:r>
              <a:rPr lang="en-US" sz="900" dirty="0" err="1"/>
              <a:t>plt.figure</a:t>
            </a:r>
            <a:r>
              <a:rPr lang="en-US" sz="900" dirty="0"/>
              <a:t>()</a:t>
            </a:r>
          </a:p>
          <a:p>
            <a:r>
              <a:rPr lang="en-US" sz="900" dirty="0"/>
              <a:t>ax1 = </a:t>
            </a:r>
            <a:r>
              <a:rPr lang="en-US" sz="900" dirty="0" err="1"/>
              <a:t>fig.add_subplot</a:t>
            </a:r>
            <a:r>
              <a:rPr lang="en-US" sz="900" dirty="0"/>
              <a:t>(111)</a:t>
            </a:r>
          </a:p>
          <a:p>
            <a:r>
              <a:rPr lang="en-US" sz="900" dirty="0"/>
              <a:t>ax1.scatter(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['y'], marker='o', label='y')</a:t>
            </a:r>
          </a:p>
          <a:p>
            <a:r>
              <a:rPr lang="en-US" sz="900" dirty="0"/>
              <a:t>ax1.scatter(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</a:t>
            </a:r>
            <a:r>
              <a:rPr lang="en-US" sz="900" dirty="0" err="1"/>
              <a:t>y_hat</a:t>
            </a:r>
            <a:r>
              <a:rPr lang="en-US" sz="900" dirty="0"/>
              <a:t>'], marker='+', color="red", label="y'")</a:t>
            </a:r>
          </a:p>
          <a:p>
            <a:r>
              <a:rPr lang="en-US" sz="900" dirty="0"/>
              <a:t>ax1.bar(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['residuals'], width=0.8, color="green", label="residuals")</a:t>
            </a:r>
          </a:p>
          <a:p>
            <a:r>
              <a:rPr lang="en-US" sz="900" dirty="0"/>
              <a:t>ax1.scatter(</a:t>
            </a:r>
            <a:r>
              <a:rPr lang="en-US" sz="900" dirty="0" err="1"/>
              <a:t>df</a:t>
            </a:r>
            <a:r>
              <a:rPr lang="en-US" sz="900" dirty="0"/>
              <a:t>['x'],</a:t>
            </a:r>
            <a:r>
              <a:rPr lang="en-US" sz="900" dirty="0" err="1"/>
              <a:t>df</a:t>
            </a:r>
            <a:r>
              <a:rPr lang="en-US" sz="900" dirty="0"/>
              <a:t>['</a:t>
            </a:r>
            <a:r>
              <a:rPr lang="en-US" sz="900" dirty="0" err="1"/>
              <a:t>ranked_residuals</a:t>
            </a:r>
            <a:r>
              <a:rPr lang="en-US" sz="900" dirty="0"/>
              <a:t>'], marker='_', color="purple", label="</a:t>
            </a:r>
            <a:r>
              <a:rPr lang="en-US" sz="900" dirty="0" err="1"/>
              <a:t>ranked_resids</a:t>
            </a:r>
            <a:r>
              <a:rPr lang="en-US" sz="900" dirty="0"/>
              <a:t>")</a:t>
            </a:r>
          </a:p>
          <a:p>
            <a:r>
              <a:rPr lang="en-US" sz="900" dirty="0" err="1"/>
              <a:t>plt.legend</a:t>
            </a:r>
            <a:r>
              <a:rPr lang="en-US" sz="900" dirty="0"/>
              <a:t>()</a:t>
            </a:r>
          </a:p>
          <a:p>
            <a:r>
              <a:rPr lang="en-US" sz="900" dirty="0"/>
              <a:t>ax2 = ax1.twinx()</a:t>
            </a:r>
          </a:p>
          <a:p>
            <a:r>
              <a:rPr lang="en-US" sz="900" dirty="0"/>
              <a:t>ax2.scatter(</a:t>
            </a:r>
            <a:r>
              <a:rPr lang="en-US" sz="900" dirty="0" err="1"/>
              <a:t>df</a:t>
            </a:r>
            <a:r>
              <a:rPr lang="en-US" sz="900" dirty="0"/>
              <a:t>['x'],np.log(</a:t>
            </a:r>
            <a:r>
              <a:rPr lang="en-US" sz="900" dirty="0" err="1"/>
              <a:t>df</a:t>
            </a:r>
            <a:r>
              <a:rPr lang="en-US" sz="900" dirty="0"/>
              <a:t>['%jump']), marker='.', color="black", label="%delta")</a:t>
            </a:r>
          </a:p>
          <a:p>
            <a:r>
              <a:rPr lang="en-US" sz="900" dirty="0"/>
              <a:t>ax2.legend(</a:t>
            </a:r>
            <a:r>
              <a:rPr lang="en-US" sz="900" dirty="0" err="1"/>
              <a:t>loc</a:t>
            </a:r>
            <a:r>
              <a:rPr lang="en-US" sz="900" dirty="0"/>
              <a:t>=0)</a:t>
            </a:r>
          </a:p>
          <a:p>
            <a:r>
              <a:rPr lang="en-US" sz="900" dirty="0" err="1"/>
              <a:t>plt.show</a:t>
            </a:r>
            <a:r>
              <a:rPr lang="en-US" sz="900" dirty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88" y="949464"/>
            <a:ext cx="7046051" cy="5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1374006"/>
            <a:ext cx="12192000" cy="55707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Filenames!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</a:t>
            </a:r>
            <a:r>
              <a:rPr lang="en-US" altLang="en-US" sz="1200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blackbox</a:t>
            </a: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____________________________________________________________________________________________________________________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can use any method or medium but at the end the result would be same irrespective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using  Python or Excel.</a:t>
            </a:r>
            <a:endParaRPr lang="en-US" altLang="en-US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____________________________________________________________________________________________________________________</a:t>
            </a:r>
          </a:p>
          <a:p>
            <a:r>
              <a:rPr lang="en-US" sz="1200" dirty="0"/>
              <a:t>Hi Prof</a:t>
            </a:r>
          </a:p>
          <a:p>
            <a:endParaRPr lang="en-US" sz="1200" dirty="0"/>
          </a:p>
          <a:p>
            <a:r>
              <a:rPr lang="en-US" sz="1200" dirty="0"/>
              <a:t>Student Name – </a:t>
            </a:r>
            <a:r>
              <a:rPr lang="en-US" sz="1200" dirty="0" err="1"/>
              <a:t>hjkhkjjkh</a:t>
            </a:r>
            <a:r>
              <a:rPr lang="en-US" sz="1200" dirty="0"/>
              <a:t> </a:t>
            </a:r>
            <a:r>
              <a:rPr lang="en-US" sz="1200" dirty="0" err="1"/>
              <a:t>jkhkjhkjhkjhk</a:t>
            </a:r>
            <a:endParaRPr lang="en-US" sz="1200" dirty="0"/>
          </a:p>
          <a:p>
            <a:r>
              <a:rPr lang="en-US" sz="1200" dirty="0"/>
              <a:t>Student Id – 76898689769876987</a:t>
            </a:r>
            <a:endParaRPr lang="en-US" dirty="0"/>
          </a:p>
          <a:p>
            <a:r>
              <a:rPr lang="en-US" sz="1200" dirty="0"/>
              <a:t>Program/Starting Year – M07J / Winter 2022</a:t>
            </a:r>
          </a:p>
          <a:p>
            <a:endParaRPr lang="en-US" sz="1200" dirty="0"/>
          </a:p>
          <a:p>
            <a:r>
              <a:rPr lang="en-US" sz="1200" dirty="0"/>
              <a:t>Given exercise - </a:t>
            </a:r>
            <a:r>
              <a:rPr lang="en-US" sz="1200" u="sng" dirty="0">
                <a:hlinkClick r:id="rId2"/>
              </a:rPr>
              <a:t>https://moodle.tbcollege.com/moodle/pluginfile.php/2986134/mod_resource/content/1/Exercises-wk2.pdf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Since I was not clear that the given data set needs to be considered as one dataset or three different datasets</a:t>
            </a:r>
            <a:r>
              <a:rPr lang="en-US" sz="1200" b="1" dirty="0"/>
              <a:t>, So, I tried to plot a chart for both ways in excel.</a:t>
            </a:r>
          </a:p>
          <a:p>
            <a:endParaRPr lang="en-US" sz="1200" dirty="0"/>
          </a:p>
          <a:p>
            <a:pPr lvl="0"/>
            <a:r>
              <a:rPr lang="en-US" sz="1200" dirty="0"/>
              <a:t>Considered 3 data set in three sheets (first 3 tabs of attached </a:t>
            </a:r>
            <a:r>
              <a:rPr lang="en-US" sz="1200" dirty="0" err="1"/>
              <a:t>xls</a:t>
            </a:r>
            <a:r>
              <a:rPr lang="en-US" sz="1200" dirty="0"/>
              <a:t>), plotted, calculated R, R^2, Ranked these 3 datasets. (Also, I learn how to add a linear line there and show up the equation and R^2 values)</a:t>
            </a:r>
          </a:p>
          <a:p>
            <a:pPr lvl="0"/>
            <a:r>
              <a:rPr lang="en-US" sz="1200" dirty="0"/>
              <a:t>Considered these all as 1 dataset (consolidated tab of </a:t>
            </a:r>
            <a:r>
              <a:rPr lang="en-US" sz="1200" dirty="0" err="1"/>
              <a:t>xls</a:t>
            </a:r>
            <a:r>
              <a:rPr lang="en-US" sz="1200" dirty="0"/>
              <a:t>), plotted and calculated R, R^2.</a:t>
            </a:r>
          </a:p>
          <a:p>
            <a:endParaRPr lang="en-US" sz="1200" dirty="0"/>
          </a:p>
          <a:p>
            <a:r>
              <a:rPr lang="en-US" sz="1200" dirty="0"/>
              <a:t>In python, I plotted it as 1 dataset only, just to cross-check, if the linear regression plot appears the same as excel or not.</a:t>
            </a:r>
          </a:p>
          <a:p>
            <a:endParaRPr lang="en-US" sz="1200" dirty="0"/>
          </a:p>
          <a:p>
            <a:r>
              <a:rPr lang="en-US" sz="1200" dirty="0"/>
              <a:t>Observations: 1</a:t>
            </a:r>
            <a:r>
              <a:rPr lang="en-US" sz="1200" baseline="30000" dirty="0"/>
              <a:t>st</a:t>
            </a:r>
            <a:r>
              <a:rPr lang="en-US" sz="1200" dirty="0"/>
              <a:t> dataset looks highly co-related among the other 2.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54" y="0"/>
            <a:ext cx="4104046" cy="30780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7" y="1253857"/>
            <a:ext cx="11888968" cy="1875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7" y="3160357"/>
            <a:ext cx="11888968" cy="36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6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0" y="2138342"/>
            <a:ext cx="7191375" cy="444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7" t="54786" r="41337" b="7756"/>
          <a:stretch/>
        </p:blipFill>
        <p:spPr>
          <a:xfrm>
            <a:off x="4958830" y="1129845"/>
            <a:ext cx="7233105" cy="38095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914323" y="2792083"/>
              <a:ext cx="1649520" cy="23598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883" y="2781643"/>
                <a:ext cx="1670400" cy="23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/>
              <p14:cNvContentPartPr/>
              <p14:nvPr/>
            </p14:nvContentPartPr>
            <p14:xfrm>
              <a:off x="1558363" y="2767603"/>
              <a:ext cx="891360" cy="3032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7923" y="2757163"/>
                <a:ext cx="912240" cy="30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83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Exercises– Week 2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1374006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______________________________________________________________________________________________</a:t>
            </a:r>
          </a:p>
          <a:p>
            <a:r>
              <a:rPr lang="en-US" sz="2000" dirty="0"/>
              <a:t>Hello Sir,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Attaching the excel sheet and my interactive python notebook with the fit calculations and plotting.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I had some confusions around fit calculations (number of datasets) and with your references from the slides and the ones you provided in the asynchronous pdf </a:t>
            </a:r>
            <a:r>
              <a:rPr lang="en-US" sz="2000" b="1" dirty="0"/>
              <a:t>I’ve tried few different ways</a:t>
            </a:r>
            <a:r>
              <a:rPr lang="en-US" sz="2000" dirty="0"/>
              <a:t> to calculate them and added in the excel sheet. I was able to </a:t>
            </a:r>
            <a:r>
              <a:rPr lang="en-US" sz="2000" b="1" dirty="0"/>
              <a:t>cross verify </a:t>
            </a:r>
            <a:r>
              <a:rPr lang="en-US" sz="2000" dirty="0"/>
              <a:t>the calculations and result matched for me and was </a:t>
            </a:r>
            <a:r>
              <a:rPr lang="en-US" sz="2000" b="1" dirty="0"/>
              <a:t>able to learn different ways </a:t>
            </a:r>
            <a:r>
              <a:rPr lang="en-US" sz="2000" dirty="0"/>
              <a:t>to calculate coefficients and correlations.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Also with limited knowledge of Python and taking reference from python documentation I could just plot the variables with values on the graph.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9" y="5553075"/>
            <a:ext cx="4095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7" ma:contentTypeDescription="Create a new document." ma:contentTypeScope="" ma:versionID="a3b9a1881c8609b43daedfea0e2006e3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55a51ed95a1495b7d0309e951c0bcb02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7d585fd-1929-495a-a0d7-500caaa34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7edbff3-4a68-4072-a136-2744e71cd924}" ma:internalName="TaxCatchAll" ma:showField="CatchAllData" ma:web="c2d2387d-378a-45dc-97af-5953ed575a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af4bdee-a1f4-4ee2-bc43-c8d196e8e000" xsi:nil="true"/>
    <lcf76f155ced4ddcb4097134ff3c332f xmlns="3af4bdee-a1f4-4ee2-bc43-c8d196e8e000">
      <Terms xmlns="http://schemas.microsoft.com/office/infopath/2007/PartnerControls"/>
    </lcf76f155ced4ddcb4097134ff3c332f>
    <TaxCatchAll xmlns="c2d2387d-378a-45dc-97af-5953ed575aff" xsi:nil="true"/>
  </documentManagement>
</p:properties>
</file>

<file path=customXml/itemProps1.xml><?xml version="1.0" encoding="utf-8"?>
<ds:datastoreItem xmlns:ds="http://schemas.openxmlformats.org/officeDocument/2006/customXml" ds:itemID="{18407DDC-1B3D-4889-9FD0-544243BEE5BE}"/>
</file>

<file path=customXml/itemProps2.xml><?xml version="1.0" encoding="utf-8"?>
<ds:datastoreItem xmlns:ds="http://schemas.openxmlformats.org/officeDocument/2006/customXml" ds:itemID="{8BD4C619-ACD5-4B84-9347-D31DDA4F3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19434-3E94-468C-AB1E-70566ACC6FA9}">
  <ds:schemaRefs>
    <ds:schemaRef ds:uri="http://schemas.microsoft.com/office/2006/metadata/properties"/>
    <ds:schemaRef ds:uri="http://schemas.microsoft.com/office/infopath/2007/PartnerControls"/>
    <ds:schemaRef ds:uri="3af4bdee-a1f4-4ee2-bc43-c8d196e8e0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31911</TotalTime>
  <Words>1212</Words>
  <Application>Microsoft Office PowerPoint</Application>
  <PresentationFormat>Widescreen</PresentationFormat>
  <Paragraphs>310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AISC1003 Machine Learning I</vt:lpstr>
      <vt:lpstr>Learning Outcomes – ML I – LR II – Gradient Descent</vt:lpstr>
      <vt:lpstr>Exercises– Week 2</vt:lpstr>
      <vt:lpstr>Exercises– Week 2</vt:lpstr>
      <vt:lpstr>Exercises– Week 2</vt:lpstr>
      <vt:lpstr>Exercises– Week 2</vt:lpstr>
      <vt:lpstr>Exercises– Week 2</vt:lpstr>
      <vt:lpstr>Exercises– Week 2</vt:lpstr>
      <vt:lpstr>Exercises– Week 2</vt:lpstr>
      <vt:lpstr>Exercises– Week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MATH1044</dc:title>
  <dc:creator>Soumo</dc:creator>
  <cp:lastModifiedBy>soumoTBC</cp:lastModifiedBy>
  <cp:revision>1019</cp:revision>
  <dcterms:created xsi:type="dcterms:W3CDTF">2021-08-31T19:54:19Z</dcterms:created>
  <dcterms:modified xsi:type="dcterms:W3CDTF">2022-03-28T19:17:44Z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</Properties>
</file>