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2" r:id="rId2"/>
    <p:sldId id="320" r:id="rId3"/>
    <p:sldId id="324" r:id="rId4"/>
    <p:sldId id="333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outlineViewPr>
    <p:cViewPr>
      <p:scale>
        <a:sx n="33" d="100"/>
        <a:sy n="33" d="100"/>
      </p:scale>
      <p:origin x="0" y="-1974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CFD9-781C-4451-AFD8-414EBC43135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6C5AB-D6C2-49B4-8F3B-AA7FA73F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6C5AB-D6C2-49B4-8F3B-AA7FA73FF3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92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6C5AB-D6C2-49B4-8F3B-AA7FA73FF3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6C5AB-D6C2-49B4-8F3B-AA7FA73FF3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4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6C5AB-D6C2-49B4-8F3B-AA7FA73FF3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92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6C5AB-D6C2-49B4-8F3B-AA7FA73FF3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6C5AB-D6C2-49B4-8F3B-AA7FA73FF3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3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6C5AB-D6C2-49B4-8F3B-AA7FA73FF3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6C5AB-D6C2-49B4-8F3B-AA7FA73FF3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8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6C5AB-D6C2-49B4-8F3B-AA7FA73FF3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0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6C5AB-D6C2-49B4-8F3B-AA7FA73FF3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6C5AB-D6C2-49B4-8F3B-AA7FA73FF3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3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6C5AB-D6C2-49B4-8F3B-AA7FA73FF3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0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6C5AB-D6C2-49B4-8F3B-AA7FA73FF3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6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69DF-E653-4460-BB46-FA34A5DEF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F5AB3-9FB3-45BF-9878-9665EA788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1C76E-3724-4614-9E34-9C2101A7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045C-20A5-4E6A-80DA-58AD9EB4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A77A-C34C-4AF5-8ECC-876322A9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9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0E8D-D633-4C92-AF37-B10F3E5A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E6A6F-F3FE-4FED-87BF-1CF75A1F7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74B3A-15AD-4024-9398-3BA4414F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52A8-86A9-4B77-B6A7-28D8B8EC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8C22-3E81-43BA-8C69-BB714A4D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8530B-0C58-4E34-A5EF-905BD76AD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295FF-11F1-4909-AF07-AECB50CA6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E98C-6CA4-4E98-B867-F737CD80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7FDB-114C-4087-8F7F-437EC5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9A14-D2AC-40C5-AFDE-04B4E74D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4083-F8F9-4AA8-8551-012689A6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3DC1-7EEF-4EA1-98E4-7759B22E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98EF-93FF-43FB-811C-261B2D9F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0002-2181-468C-BA36-84F3600A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8C93-F850-4D3B-892D-E9F3C16B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3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6A5D-6C21-415F-8375-11A7F188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72075-EDA0-4142-9928-E9E4FD31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9799-91A0-46BE-A861-0622FA7E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9FBB-3F00-4B92-A120-1F00E3D9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C1F4-7931-4994-B78A-F0B29DFB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BF83-D945-4BC3-99F4-1629DEA0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B734-84DB-43D7-AFDF-DBCF118B2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039AA-0FA9-4B74-8259-2B143F048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E7BB1-27A5-40D8-93AD-4F1F4214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26D83-EBA8-43ED-8BE5-1E9F491C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249EE-7FE8-47F0-9E1C-E668E328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0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3D79-E404-4700-B54D-22F01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7E36F-1848-4753-B6BE-F114F6B1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FEAD6-8095-44D2-8469-19721CB9E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56900-C776-423E-9D96-51751AB75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BA555-0BEC-4580-9545-0DE2B56BF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EDC30-1C63-438D-897D-1046321E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ECF67-93A4-41D6-83CC-A8BA17C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8D7AE-2B04-476E-B33A-6C66ED9E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2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0254-1F2E-44A7-BC75-7852D974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DFD46-F267-4D9A-8C8D-32E99899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AF227-2AAB-4F27-AB39-6E7B89D9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2C6BF-459A-43DA-BE9C-E797EB6A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4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23DE3-6378-4148-A5A4-754A75B9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443C-EEC0-41AC-BA02-0A8B0E12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ED9B1-66D0-43B7-9AD0-2CBBFCE1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3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EB9D-806A-42E5-9CA5-CB4178D2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92E4-9D2A-470B-8870-F1EF6F41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1BAD0-610F-4E97-8008-2F0E14659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DAEF1-0F40-452D-A62F-6ED16AF5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63A1C-1946-4A31-9D3C-7369C61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D3BEC-45A1-4910-9F4B-D47AE20F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A753-D7D2-485A-90FA-79E36569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666BA-82E1-418A-8C28-70F1EC38B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6072F-4AB7-4808-BFAA-DE40A512D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7FBDC-37BF-4180-BC53-B855C033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4E6A-FB0A-4926-A648-56182A45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CED45-4218-4D8A-9267-DDA70901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5A44B-0299-45CD-BD96-6EE26B3A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EFB3F-8A16-4B67-BE11-68FF6FCB2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15CE0-4932-4733-B641-8F2C54580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8E4-AD83-48D0-9CDC-B2C27DCD3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46FE-A36A-4BEA-B984-B472CE9EB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3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86"/>
            <a:ext cx="11353800" cy="529661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4800" dirty="0"/>
              <a:t>Understand your role in the business world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4800" dirty="0"/>
              <a:t>Understand the basics of project management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4800" dirty="0"/>
              <a:t>Learn to work in Teams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4800" dirty="0"/>
              <a:t>Create a plan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35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36"/>
    </mc:Choice>
    <mc:Fallback xmlns="">
      <p:transition spd="slow" advTm="271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Management-</a:t>
            </a:r>
            <a:r>
              <a:rPr lang="en-US" sz="3600" dirty="0"/>
              <a:t>tracking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Use SOME system</a:t>
            </a:r>
          </a:p>
          <a:p>
            <a:r>
              <a:rPr lang="en-US" sz="3200" dirty="0"/>
              <a:t>tracking</a:t>
            </a:r>
          </a:p>
          <a:p>
            <a:r>
              <a:rPr lang="en-US" sz="3200" dirty="0"/>
              <a:t>accountability</a:t>
            </a:r>
          </a:p>
          <a:p>
            <a:r>
              <a:rPr lang="en-US" sz="3200" dirty="0"/>
              <a:t>time</a:t>
            </a:r>
          </a:p>
          <a:p>
            <a:r>
              <a:rPr lang="en-US" sz="3200" dirty="0"/>
              <a:t>dependencies</a:t>
            </a:r>
          </a:p>
          <a:p>
            <a:r>
              <a:rPr lang="en-US" sz="3200" dirty="0"/>
              <a:t>blockers</a:t>
            </a:r>
          </a:p>
          <a:p>
            <a:r>
              <a:rPr lang="en-US" sz="3200" dirty="0"/>
              <a:t>sharing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6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44"/>
    </mc:Choice>
    <mc:Fallback xmlns="">
      <p:transition spd="slow" advTm="240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Management-</a:t>
            </a:r>
            <a:r>
              <a:rPr lang="en-US" sz="3600" dirty="0"/>
              <a:t>tracking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E.g. Gantt chart, Excel, Google Suites, Moodle, Trello: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15317"/>
            <a:ext cx="9532187" cy="45426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10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121"/>
    </mc:Choice>
    <mc:Fallback xmlns="">
      <p:transition spd="slow" advTm="1251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Management-</a:t>
            </a:r>
            <a:r>
              <a:rPr lang="en-US" sz="3600" dirty="0"/>
              <a:t>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DECIDE ON A PLATFORM EARLY, EARLY, EARLY!</a:t>
            </a:r>
          </a:p>
          <a:p>
            <a:r>
              <a:rPr lang="en-US" sz="3200" dirty="0"/>
              <a:t>E.g. </a:t>
            </a:r>
          </a:p>
          <a:p>
            <a:pPr marL="0" indent="0">
              <a:buNone/>
            </a:pPr>
            <a:r>
              <a:rPr lang="en-US" sz="3200" dirty="0"/>
              <a:t>Google Cloud Platform, </a:t>
            </a:r>
            <a:r>
              <a:rPr lang="en-US" sz="3200" b="1" u="sng" dirty="0"/>
              <a:t>Amazon Web Services</a:t>
            </a:r>
            <a:r>
              <a:rPr lang="en-US" sz="3200" dirty="0"/>
              <a:t>, IBM-Watson, Microsoft Azure…</a:t>
            </a:r>
          </a:p>
          <a:p>
            <a:r>
              <a:rPr lang="en-US" sz="3200" dirty="0"/>
              <a:t>Must be able to dashboard, have hosting…</a:t>
            </a:r>
          </a:p>
          <a:p>
            <a:r>
              <a:rPr lang="en-US" sz="3200" dirty="0"/>
              <a:t>Must be able to run python 3, 2,…html….</a:t>
            </a:r>
          </a:p>
          <a:p>
            <a:r>
              <a:rPr lang="en-US" sz="3200" dirty="0"/>
              <a:t>FREE? Tiers…</a:t>
            </a:r>
          </a:p>
          <a:p>
            <a:r>
              <a:rPr lang="en-US" sz="3200" dirty="0"/>
              <a:t>Support? Dedicated/paid, open source…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735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01"/>
    </mc:Choice>
    <mc:Fallback xmlns="">
      <p:transition spd="slow" advTm="661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Management-</a:t>
            </a:r>
            <a:r>
              <a:rPr lang="en-US" sz="3600" dirty="0"/>
              <a:t>to 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Sort out the roles/division of </a:t>
            </a:r>
            <a:r>
              <a:rPr lang="en-US" sz="3200" dirty="0" err="1"/>
              <a:t>labour</a:t>
            </a:r>
            <a:endParaRPr lang="en-US" sz="3200" dirty="0"/>
          </a:p>
          <a:p>
            <a:r>
              <a:rPr lang="en-US" sz="3200" dirty="0"/>
              <a:t>Set out the milestones/deliverables</a:t>
            </a:r>
          </a:p>
          <a:p>
            <a:r>
              <a:rPr lang="en-US" sz="3200" dirty="0"/>
              <a:t>Set a timetable</a:t>
            </a:r>
          </a:p>
          <a:p>
            <a:r>
              <a:rPr lang="en-US" sz="3200" dirty="0"/>
              <a:t>Split up into specialties and come up with the </a:t>
            </a:r>
            <a:r>
              <a:rPr lang="en-US" sz="3200" dirty="0" err="1"/>
              <a:t>microplans</a:t>
            </a:r>
            <a:endParaRPr lang="en-US" sz="3200" dirty="0"/>
          </a:p>
          <a:p>
            <a:pPr lvl="1"/>
            <a:r>
              <a:rPr lang="en-US" dirty="0"/>
              <a:t>Exact timetables and steps</a:t>
            </a:r>
          </a:p>
          <a:p>
            <a:r>
              <a:rPr lang="en-US" sz="3200" dirty="0"/>
              <a:t>Set up a tracking system</a:t>
            </a:r>
          </a:p>
          <a:p>
            <a:r>
              <a:rPr lang="en-US" sz="3200" dirty="0"/>
              <a:t>Create fail safes</a:t>
            </a:r>
          </a:p>
          <a:p>
            <a:r>
              <a:rPr lang="en-US" sz="3200" dirty="0"/>
              <a:t>Make sure you have </a:t>
            </a:r>
            <a:r>
              <a:rPr lang="en-US" sz="3200" b="1" u="sng" dirty="0"/>
              <a:t>at least </a:t>
            </a:r>
            <a:r>
              <a:rPr lang="en-US" sz="3200" dirty="0"/>
              <a:t>1 coder!</a:t>
            </a:r>
          </a:p>
          <a:p>
            <a:r>
              <a:rPr lang="en-US" sz="3200"/>
              <a:t>Tour Moodle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18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83"/>
    </mc:Choice>
    <mc:Fallback xmlns="">
      <p:transition spd="slow" advTm="1568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Needs-driven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We don’t create solutions for problems that don’t exist </a:t>
            </a:r>
          </a:p>
          <a:p>
            <a:pPr marL="0" indent="0">
              <a:buNone/>
            </a:pPr>
            <a:r>
              <a:rPr lang="en-US" sz="3200" dirty="0"/>
              <a:t>					vs. </a:t>
            </a:r>
          </a:p>
          <a:p>
            <a:pPr marL="0" indent="0">
              <a:buNone/>
            </a:pPr>
            <a:r>
              <a:rPr lang="en-US" sz="3200" dirty="0"/>
              <a:t>		research, academia, curiosity, hobby…</a:t>
            </a:r>
          </a:p>
          <a:p>
            <a:r>
              <a:rPr lang="en-US" sz="3200" dirty="0"/>
              <a:t>We do create solutions out of need</a:t>
            </a:r>
          </a:p>
          <a:p>
            <a:r>
              <a:rPr lang="en-US" sz="3200" dirty="0"/>
              <a:t>The client/boss etc. will identify the need</a:t>
            </a:r>
          </a:p>
          <a:p>
            <a:r>
              <a:rPr lang="en-US" sz="3200" dirty="0"/>
              <a:t>Sometimes they don’t articulate it well</a:t>
            </a:r>
          </a:p>
          <a:p>
            <a:r>
              <a:rPr lang="en-US" sz="3200" dirty="0"/>
              <a:t>Start with a simple statement, and go deeper</a:t>
            </a:r>
          </a:p>
          <a:p>
            <a:r>
              <a:rPr lang="en-US" sz="3200" dirty="0"/>
              <a:t>Don’t </a:t>
            </a:r>
            <a:r>
              <a:rPr lang="en-US" sz="3200" dirty="0" err="1"/>
              <a:t>solutionize</a:t>
            </a:r>
            <a:r>
              <a:rPr lang="en-US" sz="3200" dirty="0"/>
              <a:t> right off the bat!</a:t>
            </a:r>
          </a:p>
          <a:p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359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12"/>
    </mc:Choice>
    <mc:Fallback xmlns="">
      <p:transition spd="slow" advTm="35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Management-</a:t>
            </a:r>
            <a:r>
              <a:rPr lang="en-US" sz="3600" dirty="0"/>
              <a:t>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Understand the problem: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“What is it you need?”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“I want you to build a web server to…”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“No what is it you need?”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“Oh I need to communicate covid-19 progression.”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“Got it, why, to whom….”</a:t>
            </a:r>
          </a:p>
          <a:p>
            <a:r>
              <a:rPr lang="en-US" sz="3200" dirty="0"/>
              <a:t>Always asking “why?” helps simplify the problem to its basics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399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72"/>
    </mc:Choice>
    <mc:Fallback xmlns="">
      <p:transition spd="slow" advTm="384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be doing: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80" y="1291570"/>
            <a:ext cx="11252440" cy="55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27"/>
    </mc:Choice>
    <mc:Fallback xmlns="">
      <p:transition spd="slow" advTm="3232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Management-</a:t>
            </a:r>
            <a:r>
              <a:rPr lang="en-US" sz="3600" dirty="0"/>
              <a:t>the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200" dirty="0"/>
              <a:t>What are the constraints?</a:t>
            </a:r>
          </a:p>
          <a:p>
            <a:pPr marL="0" indent="0">
              <a:buNone/>
            </a:pPr>
            <a:r>
              <a:rPr lang="en-US" sz="3200" dirty="0"/>
              <a:t>$</a:t>
            </a:r>
          </a:p>
          <a:p>
            <a:pPr marL="0" indent="0">
              <a:buNone/>
            </a:pPr>
            <a:r>
              <a:rPr lang="en-US" sz="3200" dirty="0"/>
              <a:t>Time</a:t>
            </a:r>
          </a:p>
          <a:p>
            <a:pPr marL="0" indent="0">
              <a:buNone/>
            </a:pPr>
            <a:r>
              <a:rPr lang="en-US" sz="3200" dirty="0"/>
              <a:t>Working hours, </a:t>
            </a:r>
            <a:r>
              <a:rPr lang="en-US" sz="3200" dirty="0" err="1"/>
              <a:t>labour</a:t>
            </a:r>
            <a:r>
              <a:rPr lang="en-US" sz="3200" dirty="0"/>
              <a:t> force…</a:t>
            </a:r>
          </a:p>
          <a:p>
            <a:pPr marL="0" indent="0">
              <a:buNone/>
            </a:pPr>
            <a:r>
              <a:rPr lang="en-US" sz="3200" dirty="0"/>
              <a:t>What are the regulations</a:t>
            </a:r>
          </a:p>
          <a:p>
            <a:r>
              <a:rPr lang="en-US" sz="3200" dirty="0"/>
              <a:t>What are the resources I have?</a:t>
            </a:r>
          </a:p>
          <a:p>
            <a:pPr marL="0" indent="0">
              <a:buNone/>
            </a:pPr>
            <a:r>
              <a:rPr lang="en-US" sz="3200" dirty="0"/>
              <a:t>Students –skill sets?</a:t>
            </a:r>
          </a:p>
          <a:p>
            <a:pPr marL="0" indent="0">
              <a:buNone/>
            </a:pPr>
            <a:r>
              <a:rPr lang="en-US" sz="3200" dirty="0"/>
              <a:t>Free accounts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28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19"/>
    </mc:Choice>
    <mc:Fallback xmlns="">
      <p:transition spd="slow" advTm="227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Management-</a:t>
            </a:r>
            <a:r>
              <a:rPr lang="en-US" sz="3600" dirty="0"/>
              <a:t>to 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Sort out the roles/division of </a:t>
            </a:r>
            <a:r>
              <a:rPr lang="en-US" sz="3200" dirty="0" err="1"/>
              <a:t>labour</a:t>
            </a:r>
            <a:endParaRPr lang="en-US" sz="3200" dirty="0"/>
          </a:p>
          <a:p>
            <a:r>
              <a:rPr lang="en-US" sz="3200" dirty="0"/>
              <a:t>Set out the milestones/deliverables</a:t>
            </a:r>
          </a:p>
          <a:p>
            <a:r>
              <a:rPr lang="en-US" sz="3200" dirty="0"/>
              <a:t>Set a timetable</a:t>
            </a:r>
          </a:p>
          <a:p>
            <a:r>
              <a:rPr lang="en-US" sz="3200" dirty="0"/>
              <a:t>Split up into specialties and come up with the </a:t>
            </a:r>
            <a:r>
              <a:rPr lang="en-US" sz="3200" dirty="0" err="1"/>
              <a:t>microplans</a:t>
            </a:r>
            <a:endParaRPr lang="en-US" sz="3200" dirty="0"/>
          </a:p>
          <a:p>
            <a:pPr lvl="1"/>
            <a:r>
              <a:rPr lang="en-US" dirty="0"/>
              <a:t>Exact timetables and steps</a:t>
            </a:r>
          </a:p>
          <a:p>
            <a:r>
              <a:rPr lang="en-US" sz="3200" dirty="0"/>
              <a:t>Set up a tracking system</a:t>
            </a:r>
          </a:p>
          <a:p>
            <a:r>
              <a:rPr lang="en-US" sz="3200" dirty="0"/>
              <a:t>Create fail safes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8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21"/>
    </mc:Choice>
    <mc:Fallback xmlns="">
      <p:transition spd="slow" advTm="389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Management-</a:t>
            </a:r>
            <a:r>
              <a:rPr lang="en-US" sz="3600" dirty="0"/>
              <a:t>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Sort out the roles/division of </a:t>
            </a:r>
            <a:r>
              <a:rPr lang="en-US" sz="3200" dirty="0" err="1"/>
              <a:t>labour</a:t>
            </a:r>
            <a:endParaRPr lang="en-US" sz="3200" dirty="0"/>
          </a:p>
          <a:p>
            <a:r>
              <a:rPr lang="en-US" sz="3200" dirty="0"/>
              <a:t>Identify strengths and weaknesses</a:t>
            </a:r>
          </a:p>
          <a:p>
            <a:r>
              <a:rPr lang="en-US" sz="3200" dirty="0"/>
              <a:t>Decide on organizational structure</a:t>
            </a:r>
          </a:p>
          <a:p>
            <a:pPr lvl="1"/>
            <a:r>
              <a:rPr lang="en-US" dirty="0"/>
              <a:t>Leadership?</a:t>
            </a:r>
          </a:p>
          <a:p>
            <a:pPr lvl="1"/>
            <a:r>
              <a:rPr lang="en-US" dirty="0"/>
              <a:t>Top-down vs. sideways?</a:t>
            </a:r>
          </a:p>
          <a:p>
            <a:pPr lvl="1"/>
            <a:r>
              <a:rPr lang="en-US" dirty="0"/>
              <a:t>Round robin?</a:t>
            </a:r>
          </a:p>
          <a:p>
            <a:pPr lvl="1"/>
            <a:r>
              <a:rPr lang="en-US" dirty="0"/>
              <a:t>Matrix of duties?</a:t>
            </a:r>
          </a:p>
          <a:p>
            <a:r>
              <a:rPr lang="en-US" sz="3200" dirty="0"/>
              <a:t>Decide on accountability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995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82"/>
    </mc:Choice>
    <mc:Fallback xmlns="">
      <p:transition spd="slow" advTm="428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Management-</a:t>
            </a:r>
            <a:r>
              <a:rPr lang="en-US" sz="3600" dirty="0"/>
              <a:t>milestones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Define benchmarks (steps/goals)</a:t>
            </a:r>
          </a:p>
          <a:p>
            <a:r>
              <a:rPr lang="en-US" sz="3200" dirty="0"/>
              <a:t>Prioritize them</a:t>
            </a:r>
          </a:p>
          <a:p>
            <a:r>
              <a:rPr lang="en-US" sz="3200" dirty="0"/>
              <a:t>Attribute resources</a:t>
            </a:r>
          </a:p>
          <a:p>
            <a:pPr lvl="1"/>
            <a:r>
              <a:rPr lang="en-US" dirty="0"/>
              <a:t>Time?</a:t>
            </a:r>
          </a:p>
          <a:p>
            <a:pPr lvl="1"/>
            <a:r>
              <a:rPr lang="en-US" dirty="0"/>
              <a:t>$?</a:t>
            </a:r>
          </a:p>
          <a:p>
            <a:pPr lvl="1"/>
            <a:r>
              <a:rPr lang="en-US" dirty="0" err="1"/>
              <a:t>Labour</a:t>
            </a:r>
            <a:r>
              <a:rPr lang="en-US" dirty="0"/>
              <a:t>?</a:t>
            </a:r>
          </a:p>
          <a:p>
            <a:r>
              <a:rPr lang="en-US" sz="3200" b="1" u="sng" dirty="0"/>
              <a:t>Set up contingency plans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1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07"/>
    </mc:Choice>
    <mc:Fallback xmlns="">
      <p:transition spd="slow" advTm="386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Management-</a:t>
            </a:r>
            <a:r>
              <a:rPr lang="en-US" sz="3600" dirty="0"/>
              <a:t>timetables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Define a master timetable</a:t>
            </a:r>
          </a:p>
          <a:p>
            <a:r>
              <a:rPr lang="en-US" sz="3200" dirty="0"/>
              <a:t>Break each step into smaller timelines (tasks)</a:t>
            </a:r>
          </a:p>
          <a:p>
            <a:r>
              <a:rPr lang="en-US" sz="3200" dirty="0"/>
              <a:t>Attribute </a:t>
            </a:r>
            <a:r>
              <a:rPr lang="en-US" sz="3200" dirty="0" err="1"/>
              <a:t>labour</a:t>
            </a:r>
            <a:r>
              <a:rPr lang="en-US" sz="3200" dirty="0"/>
              <a:t>/task ownership</a:t>
            </a:r>
          </a:p>
          <a:p>
            <a:r>
              <a:rPr lang="en-US" sz="3200" b="1" u="sng" dirty="0"/>
              <a:t>Set up contingency plans</a:t>
            </a:r>
          </a:p>
          <a:p>
            <a:r>
              <a:rPr lang="en-US" sz="3200" b="1" u="sng" dirty="0"/>
              <a:t>Check progress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3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13"/>
    </mc:Choice>
    <mc:Fallback xmlns="">
      <p:transition spd="slow" advTm="27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5.1|2.9|4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9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9.8|0.8|24.7|6.2|8.9|3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.5|0.7|6.3|3.2|3.3|6|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9|2.9|3.5|3.5|7.3|8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3.2|1.3|1.1|3.7|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6|4.2|2|7.8|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.1|5.5|2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7.4|2.1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7.5|3.8|8.9|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9|1.9|1.9|1.4|1.8|8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7C8E1EF2177C4CADCEB4AF5056A74C" ma:contentTypeVersion="17" ma:contentTypeDescription="Create a new document." ma:contentTypeScope="" ma:versionID="a3b9a1881c8609b43daedfea0e2006e3">
  <xsd:schema xmlns:xsd="http://www.w3.org/2001/XMLSchema" xmlns:xs="http://www.w3.org/2001/XMLSchema" xmlns:p="http://schemas.microsoft.com/office/2006/metadata/properties" xmlns:ns2="3af4bdee-a1f4-4ee2-bc43-c8d196e8e000" xmlns:ns3="c2d2387d-378a-45dc-97af-5953ed575aff" targetNamespace="http://schemas.microsoft.com/office/2006/metadata/properties" ma:root="true" ma:fieldsID="55a51ed95a1495b7d0309e951c0bcb02" ns2:_="" ns3:_="">
    <xsd:import namespace="3af4bdee-a1f4-4ee2-bc43-c8d196e8e000"/>
    <xsd:import namespace="c2d2387d-378a-45dc-97af-5953ed575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_Flow_SignoffStatu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4bdee-a1f4-4ee2-bc43-c8d196e8e0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_Flow_SignoffStatus" ma:index="21" nillable="true" ma:displayName="Sign-off status" ma:internalName="Sign_x002d_off_x0020_status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7d585fd-1929-495a-a0d7-500caaa34f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2387d-378a-45dc-97af-5953ed575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47edbff3-4a68-4072-a136-2744e71cd924}" ma:internalName="TaxCatchAll" ma:showField="CatchAllData" ma:web="c2d2387d-378a-45dc-97af-5953ed575a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f4bdee-a1f4-4ee2-bc43-c8d196e8e000">
      <Terms xmlns="http://schemas.microsoft.com/office/infopath/2007/PartnerControls"/>
    </lcf76f155ced4ddcb4097134ff3c332f>
    <TaxCatchAll xmlns="c2d2387d-378a-45dc-97af-5953ed575aff" xsi:nil="true"/>
    <_Flow_SignoffStatus xmlns="3af4bdee-a1f4-4ee2-bc43-c8d196e8e000" xsi:nil="true"/>
  </documentManagement>
</p:properties>
</file>

<file path=customXml/itemProps1.xml><?xml version="1.0" encoding="utf-8"?>
<ds:datastoreItem xmlns:ds="http://schemas.openxmlformats.org/officeDocument/2006/customXml" ds:itemID="{D7E9EEB5-67C7-4B3D-BF2C-1FAD01979840}"/>
</file>

<file path=customXml/itemProps2.xml><?xml version="1.0" encoding="utf-8"?>
<ds:datastoreItem xmlns:ds="http://schemas.openxmlformats.org/officeDocument/2006/customXml" ds:itemID="{199002BA-8A7D-4DD1-B930-6896D711FA76}"/>
</file>

<file path=customXml/itemProps3.xml><?xml version="1.0" encoding="utf-8"?>
<ds:datastoreItem xmlns:ds="http://schemas.openxmlformats.org/officeDocument/2006/customXml" ds:itemID="{73A7825F-DC6A-4EA1-8695-C5F3A0D9F943}"/>
</file>

<file path=docProps/app.xml><?xml version="1.0" encoding="utf-8"?>
<Properties xmlns="http://schemas.openxmlformats.org/officeDocument/2006/extended-properties" xmlns:vt="http://schemas.openxmlformats.org/officeDocument/2006/docPropsVTypes">
  <TotalTime>7983</TotalTime>
  <Words>478</Words>
  <Application>Microsoft Office PowerPoint</Application>
  <PresentationFormat>Widescreen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Learning Outcomes</vt:lpstr>
      <vt:lpstr>Needs-driven solutions</vt:lpstr>
      <vt:lpstr>Project Management-the problem</vt:lpstr>
      <vt:lpstr>What you will be doing:</vt:lpstr>
      <vt:lpstr>Project Management-the parameters</vt:lpstr>
      <vt:lpstr>Project Management-to dos</vt:lpstr>
      <vt:lpstr>Project Management-roles</vt:lpstr>
      <vt:lpstr>Project Management-milestones</vt:lpstr>
      <vt:lpstr>Project Management-timetables</vt:lpstr>
      <vt:lpstr>Project Management-tracking system</vt:lpstr>
      <vt:lpstr>Project Management-tracking system</vt:lpstr>
      <vt:lpstr>Project Management-platform</vt:lpstr>
      <vt:lpstr>Project Management-to 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MATH1044</dc:title>
  <dc:creator>Soumo</dc:creator>
  <cp:lastModifiedBy>Lubna Mohammed</cp:lastModifiedBy>
  <cp:revision>154</cp:revision>
  <dcterms:created xsi:type="dcterms:W3CDTF">2021-08-31T19:54:19Z</dcterms:created>
  <dcterms:modified xsi:type="dcterms:W3CDTF">2022-09-06T17:29:33Z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0x010100E37C8E1EF2177C4CADCEB4AF5056A74C</vt:lpwstr>
  </property>
</Properties>
</file>