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ABFE-4011-4D60-AAFB-ECCF08610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4F744-8EC9-4101-8853-55389ABBE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C6B96-FFC5-47F2-AAA4-9117DFA1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193-B78C-4FAD-B9B5-DAEC193D64A3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3B716-CA7F-4137-8CE3-9BB484AC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9BFA5-3A4E-47BC-954B-E2411839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4A4A-2D1E-4786-A659-EDBD4461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2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9ABD-B8C6-498A-9C47-F130109B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F8CF7-6794-42F2-9763-D30FB8336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8F545-6D8C-43FB-9E04-DC004403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193-B78C-4FAD-B9B5-DAEC193D64A3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263E3-62CF-4E9F-84BD-506B7E06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5C597-0F08-4FEF-AAF1-894CDEFF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4A4A-2D1E-4786-A659-EDBD4461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4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26B2E-F812-4368-855C-00277A3F7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4FF48-CFB7-46F5-997C-9788BE3F7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38A7D-99CD-4F93-B711-863DB450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193-B78C-4FAD-B9B5-DAEC193D64A3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9CD55-EC00-4A44-A331-B11A0923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23A26-EA9F-4CC1-9A11-B26BBA12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4A4A-2D1E-4786-A659-EDBD4461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7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4BB3-688D-46D5-9018-9D12DCD0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C3AE-4A52-492B-A839-84707BE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B7158-4B89-4323-9308-88DBF173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193-B78C-4FAD-B9B5-DAEC193D64A3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D3439-8556-459B-8942-1373320E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4C214-B927-40A0-BA8E-F829FF5D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4A4A-2D1E-4786-A659-EDBD4461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2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CA36-839B-46F7-AFE4-0E31BE52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113BB-93F4-4BAD-9963-B7CC8341F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61249-1691-47C5-984E-CB394F54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193-B78C-4FAD-B9B5-DAEC193D64A3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D3C38-9271-49FB-B857-536D9A63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2273E-3C07-4C7A-AE6F-DF99A0DB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4A4A-2D1E-4786-A659-EDBD4461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9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0D25-A145-4459-8508-82535417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FFAF9-757B-4299-BBC7-9F681DDF7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2D233-31A1-4B02-A1BA-F8F5E59D1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BF453-8420-42BB-8228-4EAD3384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193-B78C-4FAD-B9B5-DAEC193D64A3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08819-ED56-4167-B8DB-0F88B480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5DA7E-669E-4DA6-864E-8ED465D9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4A4A-2D1E-4786-A659-EDBD4461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0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6C7D-5F48-4E25-B480-25FEE18A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6D7FA-3740-4B30-9D24-EE7421726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75009-CEAF-42CC-8CD0-E7CC6E16F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B8A2A-A04D-4681-B981-4DA7772A5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1792C-0064-4CA9-8D1A-04110E527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50BA08-54CE-45C4-8DCE-50565D27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193-B78C-4FAD-B9B5-DAEC193D64A3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D64C9A-591C-4961-8FE3-4A5585C5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9561A-C428-415F-9092-DC72B80E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4A4A-2D1E-4786-A659-EDBD4461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855F-43D9-4810-9F4F-2EB52815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C9D8F-AAC6-4B99-AD54-93108AB5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193-B78C-4FAD-B9B5-DAEC193D64A3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46807-7862-4F44-977D-E5DBD9FF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8C98C-F94F-4F90-8BC8-AAC5C176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4A4A-2D1E-4786-A659-EDBD4461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4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14013-2903-41C7-A037-1D5FF104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193-B78C-4FAD-B9B5-DAEC193D64A3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343C4-17C1-427D-AC29-898E2E5C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3C630-9202-4A48-A4FE-CE6A64DF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4A4A-2D1E-4786-A659-EDBD4461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4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69E5-8E80-479A-901D-766D1F1DC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80D19-FD57-4994-9152-2385F7256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03A5A-3E31-4D37-A558-B75B2D8B1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6E126-2CE3-49C9-A88E-20A08DB0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193-B78C-4FAD-B9B5-DAEC193D64A3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E6E33-76F5-421B-A98E-9BD9624A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D9F28-E126-4DA7-A1F5-E2E9BDA3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4A4A-2D1E-4786-A659-EDBD4461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4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3805-23F0-4529-AB0E-F99F9EBE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412C7-6A0A-47B7-BCDA-1326B5B91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25689-E27F-4214-872B-24D8BBE65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26122-426F-4D37-8F25-1FD2C49B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C193-B78C-4FAD-B9B5-DAEC193D64A3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A6A63-E113-4BB9-88F1-6DE204E8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B10D5-D238-4585-AC58-C14C19B8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44A4A-2D1E-4786-A659-EDBD4461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9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D58BA-8118-4634-8011-0697BB51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C0F44-E6A7-4FEB-85FF-DC5D88120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70067-BA31-48B2-9A8B-8939A9E56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BC193-B78C-4FAD-B9B5-DAEC193D64A3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2B91B-23F9-4E32-962E-857F7D510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655C-D528-404A-B86D-753CC05E2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44A4A-2D1E-4786-A659-EDBD4461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5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D7F0-9F6D-40FB-9A0D-CD00DD3B4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Wisconsin Breast Cancer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9D176-C052-4408-9239-AAD5DAE702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Names Here</a:t>
            </a:r>
          </a:p>
        </p:txBody>
      </p:sp>
    </p:spTree>
    <p:extLst>
      <p:ext uri="{BB962C8B-B14F-4D97-AF65-F5344CB8AC3E}">
        <p14:creationId xmlns:p14="http://schemas.microsoft.com/office/powerpoint/2010/main" val="349273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A8F0-64FB-4B38-928F-BA740FBB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Purpose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8145A-1A46-418C-BE74-F56CF6ADF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290"/>
            <a:ext cx="10515600" cy="4351338"/>
          </a:xfrm>
        </p:spPr>
        <p:txBody>
          <a:bodyPr/>
          <a:lstStyle/>
          <a:p>
            <a:r>
              <a:rPr lang="en-US" dirty="0"/>
              <a:t>Breast cancer diagnosis is traditionally performed with a full biopsy.</a:t>
            </a:r>
          </a:p>
          <a:p>
            <a:r>
              <a:rPr lang="en-US" dirty="0"/>
              <a:t>Fine needle aspirations require less tissue but with less accuracy.</a:t>
            </a:r>
          </a:p>
          <a:p>
            <a:r>
              <a:rPr lang="en-US" dirty="0"/>
              <a:t>The goal was to use machine learning to classify benign from malignant tumors by examining cellular characteristics.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656CC-9C3B-4134-9081-0D89771CB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485" y="3785422"/>
            <a:ext cx="3811029" cy="22631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D6DB89-ED99-400B-9763-9B2C001F3A23}"/>
              </a:ext>
            </a:extLst>
          </p:cNvPr>
          <p:cNvSpPr txBox="1"/>
          <p:nvPr/>
        </p:nvSpPr>
        <p:spPr>
          <a:xfrm>
            <a:off x="2694431" y="6048554"/>
            <a:ext cx="762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W.N. Street, W.H. </a:t>
            </a:r>
            <a:r>
              <a:rPr lang="en-US" sz="1200" dirty="0" err="1"/>
              <a:t>Wolberg</a:t>
            </a:r>
            <a:r>
              <a:rPr lang="en-US" sz="1200" dirty="0"/>
              <a:t> and O.L. </a:t>
            </a:r>
            <a:r>
              <a:rPr lang="en-US" sz="1200" dirty="0" err="1"/>
              <a:t>Mangasarian</a:t>
            </a:r>
            <a:r>
              <a:rPr lang="en-US" sz="1200" i="1" dirty="0"/>
              <a:t>. Nuclear feature extraction for breast tumor diagnosis</a:t>
            </a:r>
            <a:r>
              <a:rPr lang="en-US" sz="1200" dirty="0"/>
              <a:t>. 1993</a:t>
            </a:r>
          </a:p>
        </p:txBody>
      </p:sp>
    </p:spTree>
    <p:extLst>
      <p:ext uri="{BB962C8B-B14F-4D97-AF65-F5344CB8AC3E}">
        <p14:creationId xmlns:p14="http://schemas.microsoft.com/office/powerpoint/2010/main" val="394496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E708-3240-40E4-8566-663A6DC6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237"/>
            <a:ext cx="10515600" cy="1325563"/>
          </a:xfrm>
        </p:spPr>
        <p:txBody>
          <a:bodyPr/>
          <a:lstStyle/>
          <a:p>
            <a:r>
              <a:rPr lang="en-US" dirty="0"/>
              <a:t>Data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A0D3A-182A-4255-A993-599A121A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1316736"/>
            <a:ext cx="10594848" cy="48602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569 fine needle aspirates of breast tumors were digitized.</a:t>
            </a:r>
          </a:p>
          <a:p>
            <a:r>
              <a:rPr lang="en-US" dirty="0"/>
              <a:t>The images were analyzed for a total of 10 distinct cell features.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Radius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Perimeter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Area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Compactness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Smoothness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Concavity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Concave points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Symmetry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Fractal Dimension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Texture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1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3F82-AC9D-4934-888D-A3787D72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6B81E-3F04-49BD-8FF7-3CD2DEB41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21A32-FB13-4466-85DC-6EE6FF16D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202" y="1825625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9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F4E7-AD95-4A88-B925-060F0869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 ROC/AUC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1A2C-80D0-4592-9D9D-D8B581BD6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97240C-58FF-4B9D-8596-70BEC863E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944151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7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118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Wisconsin Breast Cancer Dataset</vt:lpstr>
      <vt:lpstr>Experiment Purpose </vt:lpstr>
      <vt:lpstr>Data Features</vt:lpstr>
      <vt:lpstr>PCA</vt:lpstr>
      <vt:lpstr>Logistic Regression ROC/AUC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Mathew D</dc:creator>
  <cp:lastModifiedBy>Yang, Mathew D</cp:lastModifiedBy>
  <cp:revision>15</cp:revision>
  <dcterms:created xsi:type="dcterms:W3CDTF">2017-12-05T00:04:56Z</dcterms:created>
  <dcterms:modified xsi:type="dcterms:W3CDTF">2017-12-05T05:01:20Z</dcterms:modified>
</cp:coreProperties>
</file>