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B39762-C0A8-4090-B689-1779EF2A82D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5139BA-F797-41DC-BCD9-D72BEBDF3E7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Wisconsin Breast Cancer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 Here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breast cancer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is it a big deal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the dataset?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Its from 1993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 data has 30 features, why did we choose only 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Experiment Purpose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6192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Breast cancer diagnosis is traditionally performed with a full biopsy.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Fine needle aspirations require less tissue but with less accuracy.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goal was to use machine learning to classify benign from malignant tumors by examining cellular characteristics.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4190400" y="3785400"/>
            <a:ext cx="3810600" cy="226260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2694600" y="6048720"/>
            <a:ext cx="76258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W.N. Street, W.H. Wolberg and O.L. Mangasarian</a:t>
            </a:r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Nuclear feature extraction for breast tumor diagnosis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1993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1180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58880" y="1316880"/>
            <a:ext cx="10594440" cy="48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569 fine needle aspirates of breast tumors were digitized.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images were analyzed for a total of 10 distinct cell features.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Radius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Perimeter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Compactness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Smoothness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Concavity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Concave points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Symmetry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Fractal Dimension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914400" indent="-45684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Texture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2479320" y="1825560"/>
            <a:ext cx="666648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Logistic Regression ROC/AUC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 descr=""/>
          <p:cNvPicPr/>
          <p:nvPr/>
        </p:nvPicPr>
        <p:blipFill>
          <a:blip r:embed="rId1"/>
          <a:stretch/>
        </p:blipFill>
        <p:spPr>
          <a:xfrm>
            <a:off x="2762640" y="1944000"/>
            <a:ext cx="6666480" cy="411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Application>LibreOffice/5.1.6.2$Linux_X86_64 LibreOffice_project/10m0$Build-2</Application>
  <Words>118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2017-12-05T00:04:56Z</dcterms:created>
  <dc:creator>Yang, Mathew D</dc:creator>
  <dc:description/>
  <dc:language>en-US</dc:language>
  <cp:lastModifiedBy/>
  <dcterms:modified xsi:type="dcterms:W3CDTF">2017-12-05T10:31:57Z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