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30056-E52B-48D5-CF84-DF55DAABF8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11532D-6EC2-0023-BD78-F1818976E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99141-B522-E8CE-9D71-94F9A928D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EA09E-5CB3-42D9-AEEE-D91748B574DC}" type="datetimeFigureOut">
              <a:rPr lang="fr-CA" smtClean="0"/>
              <a:t>2022-06-21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15F7B-7FED-F56A-7C48-E4B3129BB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79749-DE6D-D4F6-3605-41B8F4B4B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B9EB-A17D-40E7-B9B9-2E3DA0320F4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19241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A53A9-DD4E-FE7E-C44B-7802936EB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976745-48B4-8648-A9A6-CFF6F31B9B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F34F1-03E2-A8D1-7BA8-B9379C461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EA09E-5CB3-42D9-AEEE-D91748B574DC}" type="datetimeFigureOut">
              <a:rPr lang="fr-CA" smtClean="0"/>
              <a:t>2022-06-21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A4739-FC56-EA6D-23FF-4BB81CD7F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B3515-ACEA-9575-6287-0E56AA4CD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B9EB-A17D-40E7-B9B9-2E3DA0320F4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05360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4C9999-85B3-039E-9897-383ADCEE0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F92660-7CCD-830C-357A-6621DCBE5E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7F1E3-F7AC-89F4-543D-92EA883D3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EA09E-5CB3-42D9-AEEE-D91748B574DC}" type="datetimeFigureOut">
              <a:rPr lang="fr-CA" smtClean="0"/>
              <a:t>2022-06-21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C7255-D1A3-38DE-E86A-B03E16B62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964A5-3B12-A069-1495-922B6B469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B9EB-A17D-40E7-B9B9-2E3DA0320F4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8623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88EAF-0AD5-0098-D178-5C9F27D5E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464BF-5E7A-3E8E-D73C-84F852A64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7E66E-351D-B15E-B2A9-E1B3EC1A0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EA09E-5CB3-42D9-AEEE-D91748B574DC}" type="datetimeFigureOut">
              <a:rPr lang="fr-CA" smtClean="0"/>
              <a:t>2022-06-21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4D94A-0480-5922-3FAC-19149AA1F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745DE-98C7-E681-508E-A42078BCD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B9EB-A17D-40E7-B9B9-2E3DA0320F4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79079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5C00B-FEC4-2A46-9864-5F9A606BA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25DC51-C3DD-C2D5-A62F-0BBF7AD40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82C7B-F476-5FE8-0644-2AF584EF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EA09E-5CB3-42D9-AEEE-D91748B574DC}" type="datetimeFigureOut">
              <a:rPr lang="fr-CA" smtClean="0"/>
              <a:t>2022-06-21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BAFA4-D595-F9CE-2AD7-088059477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9C6ED-81BB-088E-2344-A4AD7D336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B9EB-A17D-40E7-B9B9-2E3DA0320F4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8378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D6D9D-ADEA-E199-D181-3DF559817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B47C0-581B-2685-8C1C-8752050786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B260F9-C08B-4E05-0670-7DF391C9C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1F3D03-B69D-8885-90E2-D13AF31B5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EA09E-5CB3-42D9-AEEE-D91748B574DC}" type="datetimeFigureOut">
              <a:rPr lang="fr-CA" smtClean="0"/>
              <a:t>2022-06-21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4D967-EDFF-F0ED-621D-B24C9B6C6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B09FB-D835-5483-0688-5DC673DF9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B9EB-A17D-40E7-B9B9-2E3DA0320F4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97551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488F5-E35D-7C62-17C7-C9016475F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14164-B29B-1DAB-0391-6C61F5B80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858B24-A17A-B7A1-3EA5-2C194843B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D5C35B-740C-804F-315C-5323D96113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6A9D38-0685-312F-A32C-0A91725D76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E0CFED-BE4B-426D-B65D-BCD722601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EA09E-5CB3-42D9-AEEE-D91748B574DC}" type="datetimeFigureOut">
              <a:rPr lang="fr-CA" smtClean="0"/>
              <a:t>2022-06-21</a:t>
            </a:fld>
            <a:endParaRPr lang="fr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0AB2DF-5542-0C3F-3448-C6252A385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A6412C-7E95-5CFA-1073-8490F2348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B9EB-A17D-40E7-B9B9-2E3DA0320F4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73159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C10E0-7348-D3CF-ABBB-BFAD8D889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892515-B0D7-43A2-965A-66A4C65B7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EA09E-5CB3-42D9-AEEE-D91748B574DC}" type="datetimeFigureOut">
              <a:rPr lang="fr-CA" smtClean="0"/>
              <a:t>2022-06-21</a:t>
            </a:fld>
            <a:endParaRPr lang="fr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C7646A-ECC9-6085-8945-A6BB987E0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5B2E70-580B-5690-B1FD-C746829EB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B9EB-A17D-40E7-B9B9-2E3DA0320F4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07711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DF7487-B583-BBDC-4890-58218BE05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EA09E-5CB3-42D9-AEEE-D91748B574DC}" type="datetimeFigureOut">
              <a:rPr lang="fr-CA" smtClean="0"/>
              <a:t>2022-06-21</a:t>
            </a:fld>
            <a:endParaRPr lang="fr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9F1C31-866D-DC90-0ED6-E4C20610E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A0D003-E1BE-B277-221C-D09B642B3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B9EB-A17D-40E7-B9B9-2E3DA0320F4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94171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7D3F0-6705-2137-5D9C-CD6675FD2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63DC8-B7F1-F36E-7623-062E20D2A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29397-1AF5-F1D0-AC41-EF340FD4F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CB6C63-5677-A164-1A85-6B47A60B6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EA09E-5CB3-42D9-AEEE-D91748B574DC}" type="datetimeFigureOut">
              <a:rPr lang="fr-CA" smtClean="0"/>
              <a:t>2022-06-21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FE5F81-E1C9-41E9-483C-1D0719BE5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E839B0-A189-19A2-3BA0-17F9003EB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B9EB-A17D-40E7-B9B9-2E3DA0320F4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35371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BEF78-2FC7-26F8-A499-3F5462C1F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268543-2E6F-16E1-75A9-1C6724B32B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3A684E-4C09-C4B3-BD07-12AD831AE5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A78232-4AB9-D7AE-EC25-1E866F2E4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EA09E-5CB3-42D9-AEEE-D91748B574DC}" type="datetimeFigureOut">
              <a:rPr lang="fr-CA" smtClean="0"/>
              <a:t>2022-06-21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3C2E2-F7CA-96E4-2A03-15F92814E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67F2D3-C058-2FA4-DBA7-957583BC7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B9EB-A17D-40E7-B9B9-2E3DA0320F4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92058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FECAB0-DC9B-216C-162E-0E4D42EBE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55845-16D7-C5A4-1773-B96A99A7C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D05C6-C8D9-331B-0FD6-93EC8AA727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EA09E-5CB3-42D9-AEEE-D91748B574DC}" type="datetimeFigureOut">
              <a:rPr lang="fr-CA" smtClean="0"/>
              <a:t>2022-06-21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6077B-935F-0380-163B-BCAF3B8766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93E9E-53ED-E580-9A3D-42DA76E8A8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3B9EB-A17D-40E7-B9B9-2E3DA0320F4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3401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blue screen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B09AD4B2-8ADA-0ACB-3BF7-AFAEF7EECD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"/>
          <a:stretch/>
        </p:blipFill>
        <p:spPr>
          <a:xfrm>
            <a:off x="1460597" y="10"/>
            <a:ext cx="9270806" cy="6857990"/>
          </a:xfrm>
          <a:custGeom>
            <a:avLst/>
            <a:gdLst/>
            <a:ahLst/>
            <a:cxnLst/>
            <a:rect l="l" t="t" r="r" b="b"/>
            <a:pathLst>
              <a:path w="9270806" h="6858000">
                <a:moveTo>
                  <a:pt x="1503712" y="0"/>
                </a:moveTo>
                <a:lnTo>
                  <a:pt x="7767094" y="0"/>
                </a:lnTo>
                <a:lnTo>
                  <a:pt x="7913128" y="139721"/>
                </a:lnTo>
                <a:cubicBezTo>
                  <a:pt x="8751971" y="981521"/>
                  <a:pt x="9270806" y="2144457"/>
                  <a:pt x="9270806" y="3429000"/>
                </a:cubicBezTo>
                <a:cubicBezTo>
                  <a:pt x="9270806" y="4713544"/>
                  <a:pt x="8751971" y="5876479"/>
                  <a:pt x="7913128" y="6718279"/>
                </a:cubicBezTo>
                <a:lnTo>
                  <a:pt x="7767094" y="6858000"/>
                </a:lnTo>
                <a:lnTo>
                  <a:pt x="1503712" y="6858000"/>
                </a:lnTo>
                <a:lnTo>
                  <a:pt x="1357679" y="6718279"/>
                </a:lnTo>
                <a:cubicBezTo>
                  <a:pt x="518835" y="5876479"/>
                  <a:pt x="0" y="4713544"/>
                  <a:pt x="0" y="3429000"/>
                </a:cubicBezTo>
                <a:cubicBezTo>
                  <a:pt x="0" y="2144457"/>
                  <a:pt x="518835" y="981521"/>
                  <a:pt x="1357679" y="13972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46002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BF5828E-0396-7F7D-5237-C8A2971AA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95" y="713996"/>
            <a:ext cx="4867954" cy="2715004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F4980256-58B1-44A2-58F3-90CCE256F38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910" y="397758"/>
            <a:ext cx="5010849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449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86EE5C28-DA4A-08E7-A26B-2D31A511CBC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30" y="340522"/>
            <a:ext cx="3532031" cy="4059200"/>
          </a:xfrm>
          <a:prstGeom prst="rect">
            <a:avLst/>
          </a:prstGeom>
        </p:spPr>
      </p:pic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C1A79378-C9B4-2CE6-6926-9582D09DC6E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531" y="340522"/>
            <a:ext cx="2791215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731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2592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8530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Jihad Zerouali</dc:creator>
  <cp:lastModifiedBy>Ahmed Zerouali</cp:lastModifiedBy>
  <cp:revision>6</cp:revision>
  <dcterms:created xsi:type="dcterms:W3CDTF">2022-05-08T21:26:15Z</dcterms:created>
  <dcterms:modified xsi:type="dcterms:W3CDTF">2022-06-22T01:21:28Z</dcterms:modified>
</cp:coreProperties>
</file>