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AA87F-2719-4F4F-AE1C-C2661332DAC4}" v="13" dt="2022-06-20T10:39:15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stergaard" userId="a5d1e7bd90b8f6c9" providerId="LiveId" clId="{92AB6C90-78EC-4A51-8C69-F2A40B7D3AB2}"/>
    <pc:docChg chg="custSel modSld">
      <pc:chgData name="Mathias Østergaard" userId="a5d1e7bd90b8f6c9" providerId="LiveId" clId="{92AB6C90-78EC-4A51-8C69-F2A40B7D3AB2}" dt="2022-06-17T07:47:01.796" v="181" actId="1076"/>
      <pc:docMkLst>
        <pc:docMk/>
      </pc:docMkLst>
      <pc:sldChg chg="modSp mod">
        <pc:chgData name="Mathias Østergaard" userId="a5d1e7bd90b8f6c9" providerId="LiveId" clId="{92AB6C90-78EC-4A51-8C69-F2A40B7D3AB2}" dt="2022-06-17T06:20:23.324" v="29" actId="20577"/>
        <pc:sldMkLst>
          <pc:docMk/>
          <pc:sldMk cId="738100768" sldId="257"/>
        </pc:sldMkLst>
        <pc:spChg chg="mod">
          <ac:chgData name="Mathias Østergaard" userId="a5d1e7bd90b8f6c9" providerId="LiveId" clId="{92AB6C90-78EC-4A51-8C69-F2A40B7D3AB2}" dt="2022-06-17T06:20:23.324" v="29" actId="20577"/>
          <ac:spMkLst>
            <pc:docMk/>
            <pc:sldMk cId="738100768" sldId="257"/>
            <ac:spMk id="2" creationId="{9B305524-9144-8A24-9600-1FAB0C177D23}"/>
          </ac:spMkLst>
        </pc:spChg>
      </pc:sldChg>
      <pc:sldChg chg="modSp mod">
        <pc:chgData name="Mathias Østergaard" userId="a5d1e7bd90b8f6c9" providerId="LiveId" clId="{92AB6C90-78EC-4A51-8C69-F2A40B7D3AB2}" dt="2022-06-17T06:55:36.373" v="56" actId="20577"/>
        <pc:sldMkLst>
          <pc:docMk/>
          <pc:sldMk cId="7650851" sldId="263"/>
        </pc:sldMkLst>
        <pc:spChg chg="mod">
          <ac:chgData name="Mathias Østergaard" userId="a5d1e7bd90b8f6c9" providerId="LiveId" clId="{92AB6C90-78EC-4A51-8C69-F2A40B7D3AB2}" dt="2022-06-17T06:55:36.373" v="56" actId="20577"/>
          <ac:spMkLst>
            <pc:docMk/>
            <pc:sldMk cId="7650851" sldId="263"/>
            <ac:spMk id="3" creationId="{B697448B-B0FA-CF24-E75B-2A19035142ED}"/>
          </ac:spMkLst>
        </pc:spChg>
      </pc:sldChg>
      <pc:sldChg chg="modSp mod">
        <pc:chgData name="Mathias Østergaard" userId="a5d1e7bd90b8f6c9" providerId="LiveId" clId="{92AB6C90-78EC-4A51-8C69-F2A40B7D3AB2}" dt="2022-06-17T07:02:14.203" v="70" actId="20577"/>
        <pc:sldMkLst>
          <pc:docMk/>
          <pc:sldMk cId="3937443415" sldId="268"/>
        </pc:sldMkLst>
        <pc:spChg chg="mod">
          <ac:chgData name="Mathias Østergaard" userId="a5d1e7bd90b8f6c9" providerId="LiveId" clId="{92AB6C90-78EC-4A51-8C69-F2A40B7D3AB2}" dt="2022-06-17T07:02:14.203" v="70" actId="20577"/>
          <ac:spMkLst>
            <pc:docMk/>
            <pc:sldMk cId="3937443415" sldId="268"/>
            <ac:spMk id="3" creationId="{E8C618B7-D17F-11ED-B73D-28A37DA5C61D}"/>
          </ac:spMkLst>
        </pc:spChg>
      </pc:sldChg>
      <pc:sldChg chg="addSp delSp modSp mod">
        <pc:chgData name="Mathias Østergaard" userId="a5d1e7bd90b8f6c9" providerId="LiveId" clId="{92AB6C90-78EC-4A51-8C69-F2A40B7D3AB2}" dt="2022-06-17T07:45:39.796" v="99" actId="1076"/>
        <pc:sldMkLst>
          <pc:docMk/>
          <pc:sldMk cId="3460416000" sldId="271"/>
        </pc:sldMkLst>
        <pc:spChg chg="mod">
          <ac:chgData name="Mathias Østergaard" userId="a5d1e7bd90b8f6c9" providerId="LiveId" clId="{92AB6C90-78EC-4A51-8C69-F2A40B7D3AB2}" dt="2022-06-17T07:45:00.374" v="94" actId="20577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92AB6C90-78EC-4A51-8C69-F2A40B7D3AB2}" dt="2022-06-17T07:44:39.918" v="80" actId="20577"/>
          <ac:spMkLst>
            <pc:docMk/>
            <pc:sldMk cId="3460416000" sldId="271"/>
            <ac:spMk id="3" creationId="{585DEAAF-D22C-7125-AA93-F570BE08B195}"/>
          </ac:spMkLst>
        </pc:spChg>
        <pc:spChg chg="add del mod">
          <ac:chgData name="Mathias Østergaard" userId="a5d1e7bd90b8f6c9" providerId="LiveId" clId="{92AB6C90-78EC-4A51-8C69-F2A40B7D3AB2}" dt="2022-06-17T07:45:36.302" v="98" actId="478"/>
          <ac:spMkLst>
            <pc:docMk/>
            <pc:sldMk cId="3460416000" sldId="271"/>
            <ac:spMk id="4" creationId="{36C2A456-1961-BBE1-55F3-3FFF7C221106}"/>
          </ac:spMkLst>
        </pc:spChg>
        <pc:picChg chg="mod">
          <ac:chgData name="Mathias Østergaard" userId="a5d1e7bd90b8f6c9" providerId="LiveId" clId="{92AB6C90-78EC-4A51-8C69-F2A40B7D3AB2}" dt="2022-06-17T07:45:39.796" v="99" actId="1076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mod">
        <pc:chgData name="Mathias Østergaard" userId="a5d1e7bd90b8f6c9" providerId="LiveId" clId="{92AB6C90-78EC-4A51-8C69-F2A40B7D3AB2}" dt="2022-06-17T07:46:35.948" v="163" actId="1076"/>
        <pc:sldMkLst>
          <pc:docMk/>
          <pc:sldMk cId="1074585813" sldId="273"/>
        </pc:sldMkLst>
        <pc:spChg chg="add mod">
          <ac:chgData name="Mathias Østergaard" userId="a5d1e7bd90b8f6c9" providerId="LiveId" clId="{92AB6C90-78EC-4A51-8C69-F2A40B7D3AB2}" dt="2022-06-17T07:46:35.948" v="163" actId="1076"/>
          <ac:spMkLst>
            <pc:docMk/>
            <pc:sldMk cId="1074585813" sldId="273"/>
            <ac:spMk id="4" creationId="{6FC89682-850B-19DD-77CF-B397F3DC78FD}"/>
          </ac:spMkLst>
        </pc:spChg>
      </pc:sldChg>
      <pc:sldChg chg="addSp modSp mod">
        <pc:chgData name="Mathias Østergaard" userId="a5d1e7bd90b8f6c9" providerId="LiveId" clId="{92AB6C90-78EC-4A51-8C69-F2A40B7D3AB2}" dt="2022-06-17T07:47:01.796" v="181" actId="1076"/>
        <pc:sldMkLst>
          <pc:docMk/>
          <pc:sldMk cId="3438510648" sldId="274"/>
        </pc:sldMkLst>
        <pc:spChg chg="add mod">
          <ac:chgData name="Mathias Østergaard" userId="a5d1e7bd90b8f6c9" providerId="LiveId" clId="{92AB6C90-78EC-4A51-8C69-F2A40B7D3AB2}" dt="2022-06-17T07:47:01.796" v="181" actId="1076"/>
          <ac:spMkLst>
            <pc:docMk/>
            <pc:sldMk cId="3438510648" sldId="274"/>
            <ac:spMk id="8" creationId="{D02B7679-CF3A-020E-8986-9781D6E86F1B}"/>
          </ac:spMkLst>
        </pc:spChg>
      </pc:sldChg>
    </pc:docChg>
  </pc:docChgLst>
  <pc:docChgLst>
    <pc:chgData name="Mathias Østergaard" userId="a5d1e7bd90b8f6c9" providerId="LiveId" clId="{7F6AA87F-2719-4F4F-AE1C-C2661332DAC4}"/>
    <pc:docChg chg="undo custSel addSld delSld modSld">
      <pc:chgData name="Mathias Østergaard" userId="a5d1e7bd90b8f6c9" providerId="LiveId" clId="{7F6AA87F-2719-4F4F-AE1C-C2661332DAC4}" dt="2022-06-20T14:03:26.408" v="3830" actId="20577"/>
      <pc:docMkLst>
        <pc:docMk/>
      </pc:docMkLst>
      <pc:sldChg chg="modSp">
        <pc:chgData name="Mathias Østergaard" userId="a5d1e7bd90b8f6c9" providerId="LiveId" clId="{7F6AA87F-2719-4F4F-AE1C-C2661332DAC4}" dt="2022-06-20T10:39:15.808" v="3720" actId="20577"/>
        <pc:sldMkLst>
          <pc:docMk/>
          <pc:sldMk cId="738100768" sldId="257"/>
        </pc:sldMkLst>
        <pc:graphicFrameChg chg="mod">
          <ac:chgData name="Mathias Østergaard" userId="a5d1e7bd90b8f6c9" providerId="LiveId" clId="{7F6AA87F-2719-4F4F-AE1C-C2661332DAC4}" dt="2022-06-20T10:39:15.808" v="3720" actId="20577"/>
          <ac:graphicFrameMkLst>
            <pc:docMk/>
            <pc:sldMk cId="738100768" sldId="257"/>
            <ac:graphicFrameMk id="49" creationId="{6632010E-F882-D9F0-CBC5-932515484C36}"/>
          </ac:graphicFrameMkLst>
        </pc:graphicFrameChg>
      </pc:sldChg>
      <pc:sldChg chg="modSp mod">
        <pc:chgData name="Mathias Østergaard" userId="a5d1e7bd90b8f6c9" providerId="LiveId" clId="{7F6AA87F-2719-4F4F-AE1C-C2661332DAC4}" dt="2022-06-16T06:47:43.310" v="3099" actId="20577"/>
        <pc:sldMkLst>
          <pc:docMk/>
          <pc:sldMk cId="2292257844" sldId="258"/>
        </pc:sldMkLst>
        <pc:spChg chg="mod">
          <ac:chgData name="Mathias Østergaard" userId="a5d1e7bd90b8f6c9" providerId="LiveId" clId="{7F6AA87F-2719-4F4F-AE1C-C2661332DAC4}" dt="2022-06-16T06:47:43.310" v="3099" actId="20577"/>
          <ac:spMkLst>
            <pc:docMk/>
            <pc:sldMk cId="2292257844" sldId="258"/>
            <ac:spMk id="27" creationId="{5C5A1A31-D1C5-3CA5-2539-D5EB22898AB9}"/>
          </ac:spMkLst>
        </pc:spChg>
      </pc:sldChg>
      <pc:sldChg chg="modSp mod modNotesTx">
        <pc:chgData name="Mathias Østergaard" userId="a5d1e7bd90b8f6c9" providerId="LiveId" clId="{7F6AA87F-2719-4F4F-AE1C-C2661332DAC4}" dt="2022-06-16T08:10:13.682" v="3317" actId="20577"/>
        <pc:sldMkLst>
          <pc:docMk/>
          <pc:sldMk cId="1279887116" sldId="259"/>
        </pc:sldMkLst>
        <pc:spChg chg="mod">
          <ac:chgData name="Mathias Østergaard" userId="a5d1e7bd90b8f6c9" providerId="LiveId" clId="{7F6AA87F-2719-4F4F-AE1C-C2661332DAC4}" dt="2022-06-16T08:09:39.961" v="3217" actId="20577"/>
          <ac:spMkLst>
            <pc:docMk/>
            <pc:sldMk cId="1279887116" sldId="259"/>
            <ac:spMk id="3" creationId="{C7411BEA-178B-F267-0DC1-09777F7E7827}"/>
          </ac:spMkLst>
        </pc:spChg>
      </pc:sldChg>
      <pc:sldChg chg="addSp modSp mod setBg modNotesTx">
        <pc:chgData name="Mathias Østergaard" userId="a5d1e7bd90b8f6c9" providerId="LiveId" clId="{7F6AA87F-2719-4F4F-AE1C-C2661332DAC4}" dt="2022-06-16T08:10:37.447" v="3358" actId="20577"/>
        <pc:sldMkLst>
          <pc:docMk/>
          <pc:sldMk cId="1519990064" sldId="261"/>
        </pc:sldMkLst>
        <pc:spChg chg="mod">
          <ac:chgData name="Mathias Østergaard" userId="a5d1e7bd90b8f6c9" providerId="LiveId" clId="{7F6AA87F-2719-4F4F-AE1C-C2661332DAC4}" dt="2022-06-16T07:18:58.929" v="3103" actId="20577"/>
          <ac:spMkLst>
            <pc:docMk/>
            <pc:sldMk cId="1519990064" sldId="261"/>
            <ac:spMk id="2" creationId="{D8469480-F03E-937B-1CAE-0F7B533086C6}"/>
          </ac:spMkLst>
        </pc:spChg>
        <pc:spChg chg="mod">
          <ac:chgData name="Mathias Østergaard" userId="a5d1e7bd90b8f6c9" providerId="LiveId" clId="{7F6AA87F-2719-4F4F-AE1C-C2661332DAC4}" dt="2022-06-15T15:44:23.154" v="179" actId="20577"/>
          <ac:spMkLst>
            <pc:docMk/>
            <pc:sldMk cId="1519990064" sldId="261"/>
            <ac:spMk id="3" creationId="{F04D263B-80CC-65CF-3CFC-BABD79E171BD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2" creationId="{8E2B8A2D-F46F-4DA5-8AFF-BC57461C281A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4" creationId="{292BAD85-00E4-4D0A-993C-8372E78E1ADD}"/>
          </ac:spMkLst>
        </pc:sp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5" creationId="{8D6CB06A-DD96-7960-9011-60D5EAF6E324}"/>
          </ac:picMkLst>
        </pc:pic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7" creationId="{58B1AB0B-0B07-4F0C-89D4-515CA157F3E7}"/>
          </ac:picMkLst>
        </pc:picChg>
        <pc:picChg chg="add mod">
          <ac:chgData name="Mathias Østergaard" userId="a5d1e7bd90b8f6c9" providerId="LiveId" clId="{7F6AA87F-2719-4F4F-AE1C-C2661332DAC4}" dt="2022-06-15T15:43:27.223" v="80" actId="1076"/>
          <ac:picMkLst>
            <pc:docMk/>
            <pc:sldMk cId="1519990064" sldId="261"/>
            <ac:picMk id="9" creationId="{990EBFAA-1C24-DDD7-A837-34C6A118455E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11:18.584" v="3384" actId="20577"/>
        <pc:sldMkLst>
          <pc:docMk/>
          <pc:sldMk cId="1689849209" sldId="262"/>
        </pc:sldMkLst>
        <pc:spChg chg="mod">
          <ac:chgData name="Mathias Østergaard" userId="a5d1e7bd90b8f6c9" providerId="LiveId" clId="{7F6AA87F-2719-4F4F-AE1C-C2661332DAC4}" dt="2022-06-15T15:54:49.603" v="332" actId="26606"/>
          <ac:spMkLst>
            <pc:docMk/>
            <pc:sldMk cId="1689849209" sldId="262"/>
            <ac:spMk id="2" creationId="{2C0EA809-A761-62BC-EC68-3152355D87E4}"/>
          </ac:spMkLst>
        </pc:spChg>
        <pc:spChg chg="mod">
          <ac:chgData name="Mathias Østergaard" userId="a5d1e7bd90b8f6c9" providerId="LiveId" clId="{7F6AA87F-2719-4F4F-AE1C-C2661332DAC4}" dt="2022-06-16T08:11:11.850" v="3378" actId="20577"/>
          <ac:spMkLst>
            <pc:docMk/>
            <pc:sldMk cId="1689849209" sldId="262"/>
            <ac:spMk id="3" creationId="{7C3249E8-CA09-52C2-DB2E-5F028771DF17}"/>
          </ac:spMkLst>
        </pc:spChg>
        <pc:picChg chg="add mod">
          <ac:chgData name="Mathias Østergaard" userId="a5d1e7bd90b8f6c9" providerId="LiveId" clId="{7F6AA87F-2719-4F4F-AE1C-C2661332DAC4}" dt="2022-06-15T15:55:08.993" v="341" actId="1076"/>
          <ac:picMkLst>
            <pc:docMk/>
            <pc:sldMk cId="1689849209" sldId="262"/>
            <ac:picMk id="5" creationId="{9D4A1D6C-4AA2-C605-C1A8-E879020F7CCB}"/>
          </ac:picMkLst>
        </pc:picChg>
        <pc:picChg chg="add mod">
          <ac:chgData name="Mathias Østergaard" userId="a5d1e7bd90b8f6c9" providerId="LiveId" clId="{7F6AA87F-2719-4F4F-AE1C-C2661332DAC4}" dt="2022-06-15T15:55:06.223" v="340" actId="14100"/>
          <ac:picMkLst>
            <pc:docMk/>
            <pc:sldMk cId="1689849209" sldId="262"/>
            <ac:picMk id="7" creationId="{6EE327A0-7314-2DA2-5510-F948903D3406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20:29.466" v="3107"/>
        <pc:sldMkLst>
          <pc:docMk/>
          <pc:sldMk cId="7650851" sldId="263"/>
        </pc:sldMkLst>
        <pc:spChg chg="mo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" creationId="{2718689D-0A45-CB63-F3B5-50BCA2D97AE2}"/>
          </ac:spMkLst>
        </pc:spChg>
        <pc:spChg chg="mod">
          <ac:chgData name="Mathias Østergaard" userId="a5d1e7bd90b8f6c9" providerId="LiveId" clId="{7F6AA87F-2719-4F4F-AE1C-C2661332DAC4}" dt="2022-06-16T07:20:29.466" v="3107"/>
          <ac:spMkLst>
            <pc:docMk/>
            <pc:sldMk cId="7650851" sldId="263"/>
            <ac:spMk id="3" creationId="{B697448B-B0FA-CF24-E75B-2A19035142ED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9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11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3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5" creationId="{92D1D7C6-1C89-420C-8D35-48365416711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7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8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1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3" creationId="{92D1D7C6-1C89-420C-8D35-48365416711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5" creationId="{961D8973-EAA9-459A-AF59-BBB4233D6C7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6" creationId="{FBEA8A33-C0D0-416D-8359-724B8828C7C3}"/>
          </ac:spMkLst>
        </pc:spChg>
        <pc:picChg chg="add del">
          <ac:chgData name="Mathias Østergaard" userId="a5d1e7bd90b8f6c9" providerId="LiveId" clId="{7F6AA87F-2719-4F4F-AE1C-C2661332DAC4}" dt="2022-06-15T15:58:16.309" v="419" actId="26606"/>
          <ac:picMkLst>
            <pc:docMk/>
            <pc:sldMk cId="7650851" sldId="263"/>
            <ac:picMk id="5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5:58:21.664" v="421" actId="26606"/>
          <ac:picMkLst>
            <pc:docMk/>
            <pc:sldMk cId="7650851" sldId="263"/>
            <ac:picMk id="14" creationId="{577C4AE5-6AD5-7F17-4D3E-21A73F4199A9}"/>
          </ac:picMkLst>
        </pc:picChg>
        <pc:picChg chg="add del">
          <ac:chgData name="Mathias Østergaard" userId="a5d1e7bd90b8f6c9" providerId="LiveId" clId="{7F6AA87F-2719-4F4F-AE1C-C2661332DAC4}" dt="2022-06-15T16:01:19.946" v="423" actId="26606"/>
          <ac:picMkLst>
            <pc:docMk/>
            <pc:sldMk cId="7650851" sldId="263"/>
            <ac:picMk id="19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6:01:22.997" v="425" actId="26606"/>
          <ac:picMkLst>
            <pc:docMk/>
            <pc:sldMk cId="7650851" sldId="263"/>
            <ac:picMk id="22" creationId="{577C4AE5-6AD5-7F17-4D3E-21A73F4199A9}"/>
          </ac:picMkLst>
        </pc:picChg>
        <pc:picChg chg="add">
          <ac:chgData name="Mathias Østergaard" userId="a5d1e7bd90b8f6c9" providerId="LiveId" clId="{7F6AA87F-2719-4F4F-AE1C-C2661332DAC4}" dt="2022-06-15T16:01:23.009" v="426" actId="26606"/>
          <ac:picMkLst>
            <pc:docMk/>
            <pc:sldMk cId="7650851" sldId="263"/>
            <ac:picMk id="27" creationId="{50D405AD-589E-3FBD-3C1D-196854F1D77C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31:24.976" v="3576" actId="20577"/>
        <pc:sldMkLst>
          <pc:docMk/>
          <pc:sldMk cId="852474702" sldId="264"/>
        </pc:sldMkLst>
        <pc:spChg chg="mod">
          <ac:chgData name="Mathias Østergaard" userId="a5d1e7bd90b8f6c9" providerId="LiveId" clId="{7F6AA87F-2719-4F4F-AE1C-C2661332DAC4}" dt="2022-06-15T16:35:01.109" v="641" actId="26606"/>
          <ac:spMkLst>
            <pc:docMk/>
            <pc:sldMk cId="852474702" sldId="264"/>
            <ac:spMk id="2" creationId="{AF3BF02D-19A1-9140-B8A5-0EDED5BF3497}"/>
          </ac:spMkLst>
        </pc:spChg>
        <pc:spChg chg="mod">
          <ac:chgData name="Mathias Østergaard" userId="a5d1e7bd90b8f6c9" providerId="LiveId" clId="{7F6AA87F-2719-4F4F-AE1C-C2661332DAC4}" dt="2022-06-15T18:41:24.212" v="879" actId="20577"/>
          <ac:spMkLst>
            <pc:docMk/>
            <pc:sldMk cId="852474702" sldId="264"/>
            <ac:spMk id="3" creationId="{1AA19713-EBFB-3DBD-59FA-86E5236797A3}"/>
          </ac:spMkLst>
        </pc:spChg>
        <pc:picChg chg="add mod">
          <ac:chgData name="Mathias Østergaard" userId="a5d1e7bd90b8f6c9" providerId="LiveId" clId="{7F6AA87F-2719-4F4F-AE1C-C2661332DAC4}" dt="2022-06-15T16:35:05.166" v="642" actId="14100"/>
          <ac:picMkLst>
            <pc:docMk/>
            <pc:sldMk cId="852474702" sldId="264"/>
            <ac:picMk id="5" creationId="{C8B15811-4104-CC38-E2E4-BBC02F4C8E96}"/>
          </ac:picMkLst>
        </pc:picChg>
      </pc:sldChg>
      <pc:sldChg chg="addSp delSp modSp new mod setBg modNotesTx">
        <pc:chgData name="Mathias Østergaard" userId="a5d1e7bd90b8f6c9" providerId="LiveId" clId="{7F6AA87F-2719-4F4F-AE1C-C2661332DAC4}" dt="2022-06-20T13:54:14.965" v="3735" actId="20577"/>
        <pc:sldMkLst>
          <pc:docMk/>
          <pc:sldMk cId="894085660" sldId="265"/>
        </pc:sldMkLst>
        <pc:spChg chg="mod">
          <ac:chgData name="Mathias Østergaard" userId="a5d1e7bd90b8f6c9" providerId="LiveId" clId="{7F6AA87F-2719-4F4F-AE1C-C2661332DAC4}" dt="2022-06-16T07:33:45.960" v="3109" actId="26606"/>
          <ac:spMkLst>
            <pc:docMk/>
            <pc:sldMk cId="894085660" sldId="265"/>
            <ac:spMk id="2" creationId="{FEE3435C-004C-1008-5338-AAE9D26DE375}"/>
          </ac:spMkLst>
        </pc:spChg>
        <pc:spChg chg="mod">
          <ac:chgData name="Mathias Østergaard" userId="a5d1e7bd90b8f6c9" providerId="LiveId" clId="{7F6AA87F-2719-4F4F-AE1C-C2661332DAC4}" dt="2022-06-20T13:54:14.965" v="3735" actId="20577"/>
          <ac:spMkLst>
            <pc:docMk/>
            <pc:sldMk cId="894085660" sldId="265"/>
            <ac:spMk id="3" creationId="{5164AA2D-DFD7-DE84-CDD3-CBBB36E921A3}"/>
          </ac:spMkLst>
        </pc:spChg>
        <pc:spChg chg="add del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0" creationId="{B9F89C22-0475-4427-B7C8-0269AD40E3EC}"/>
          </ac:spMkLst>
        </pc:spChg>
        <pc:spChg chg="add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5" creationId="{B9F89C22-0475-4427-B7C8-0269AD40E3EC}"/>
          </ac:spMkLst>
        </pc:spChg>
        <pc:picChg chg="add del mod">
          <ac:chgData name="Mathias Østergaard" userId="a5d1e7bd90b8f6c9" providerId="LiveId" clId="{7F6AA87F-2719-4F4F-AE1C-C2661332DAC4}" dt="2022-06-15T18:42:00.497" v="883" actId="478"/>
          <ac:picMkLst>
            <pc:docMk/>
            <pc:sldMk cId="894085660" sldId="265"/>
            <ac:picMk id="5" creationId="{21CC0B8E-8322-13BE-BF7B-038BA7A06D61}"/>
          </ac:picMkLst>
        </pc:picChg>
        <pc:picChg chg="add del mod">
          <ac:chgData name="Mathias Østergaard" userId="a5d1e7bd90b8f6c9" providerId="LiveId" clId="{7F6AA87F-2719-4F4F-AE1C-C2661332DAC4}" dt="2022-06-16T07:37:25.811" v="3124" actId="478"/>
          <ac:picMkLst>
            <pc:docMk/>
            <pc:sldMk cId="894085660" sldId="265"/>
            <ac:picMk id="5" creationId="{5F208FB5-6E8D-F372-08C6-0950A0F8948F}"/>
          </ac:picMkLst>
        </pc:picChg>
        <pc:picChg chg="add mod">
          <ac:chgData name="Mathias Østergaard" userId="a5d1e7bd90b8f6c9" providerId="LiveId" clId="{7F6AA87F-2719-4F4F-AE1C-C2661332DAC4}" dt="2022-06-16T07:37:30.185" v="3126" actId="26606"/>
          <ac:picMkLst>
            <pc:docMk/>
            <pc:sldMk cId="894085660" sldId="265"/>
            <ac:picMk id="7" creationId="{741B5AFB-3616-57EA-7184-5FD878F6EADC}"/>
          </ac:picMkLst>
        </pc:picChg>
      </pc:sldChg>
      <pc:sldChg chg="addSp delSp modSp new del mod modNotesTx">
        <pc:chgData name="Mathias Østergaard" userId="a5d1e7bd90b8f6c9" providerId="LiveId" clId="{7F6AA87F-2719-4F4F-AE1C-C2661332DAC4}" dt="2022-06-16T07:45:56.563" v="3127" actId="47"/>
        <pc:sldMkLst>
          <pc:docMk/>
          <pc:sldMk cId="3568432" sldId="266"/>
        </pc:sldMkLst>
        <pc:spChg chg="mod">
          <ac:chgData name="Mathias Østergaard" userId="a5d1e7bd90b8f6c9" providerId="LiveId" clId="{7F6AA87F-2719-4F4F-AE1C-C2661332DAC4}" dt="2022-06-15T18:43:18.307" v="968" actId="20577"/>
          <ac:spMkLst>
            <pc:docMk/>
            <pc:sldMk cId="3568432" sldId="266"/>
            <ac:spMk id="2" creationId="{453C4197-DE59-7920-36B8-696C9C5285E3}"/>
          </ac:spMkLst>
        </pc:spChg>
        <pc:spChg chg="del">
          <ac:chgData name="Mathias Østergaard" userId="a5d1e7bd90b8f6c9" providerId="LiveId" clId="{7F6AA87F-2719-4F4F-AE1C-C2661332DAC4}" dt="2022-06-15T18:42:50.821" v="937"/>
          <ac:spMkLst>
            <pc:docMk/>
            <pc:sldMk cId="3568432" sldId="266"/>
            <ac:spMk id="3" creationId="{7D00C03A-CFB8-EB7D-9BB8-A09D704344B1}"/>
          </ac:spMkLst>
        </pc:spChg>
        <pc:spChg chg="add del mod">
          <ac:chgData name="Mathias Østergaard" userId="a5d1e7bd90b8f6c9" providerId="LiveId" clId="{7F6AA87F-2719-4F4F-AE1C-C2661332DAC4}" dt="2022-06-15T18:43:41.137" v="987" actId="20577"/>
          <ac:spMkLst>
            <pc:docMk/>
            <pc:sldMk cId="3568432" sldId="266"/>
            <ac:spMk id="7" creationId="{CD2BE1BF-CCB4-2E6D-5FE0-C4278A2D0853}"/>
          </ac:spMkLst>
        </pc:spChg>
        <pc:picChg chg="add del mod">
          <ac:chgData name="Mathias Østergaard" userId="a5d1e7bd90b8f6c9" providerId="LiveId" clId="{7F6AA87F-2719-4F4F-AE1C-C2661332DAC4}" dt="2022-06-15T18:42:59.302" v="938" actId="478"/>
          <ac:picMkLst>
            <pc:docMk/>
            <pc:sldMk cId="3568432" sldId="266"/>
            <ac:picMk id="5" creationId="{732CF132-300D-9BD9-4AD4-EEE220F5295B}"/>
          </ac:picMkLst>
        </pc:picChg>
        <pc:picChg chg="add del mod">
          <ac:chgData name="Mathias Østergaard" userId="a5d1e7bd90b8f6c9" providerId="LiveId" clId="{7F6AA87F-2719-4F4F-AE1C-C2661332DAC4}" dt="2022-06-15T18:43:10.917" v="957"/>
          <ac:picMkLst>
            <pc:docMk/>
            <pc:sldMk cId="3568432" sldId="266"/>
            <ac:picMk id="9" creationId="{6F4F14BA-A6DC-C677-42A2-09659E044842}"/>
          </ac:picMkLst>
        </pc:picChg>
      </pc:sldChg>
      <pc:sldChg chg="modSp new mod">
        <pc:chgData name="Mathias Østergaard" userId="a5d1e7bd90b8f6c9" providerId="LiveId" clId="{7F6AA87F-2719-4F4F-AE1C-C2661332DAC4}" dt="2022-06-15T19:32:31.785" v="1183" actId="20577"/>
        <pc:sldMkLst>
          <pc:docMk/>
          <pc:sldMk cId="630157267" sldId="267"/>
        </pc:sldMkLst>
        <pc:spChg chg="mod">
          <ac:chgData name="Mathias Østergaard" userId="a5d1e7bd90b8f6c9" providerId="LiveId" clId="{7F6AA87F-2719-4F4F-AE1C-C2661332DAC4}" dt="2022-06-15T19:28:44.255" v="1016" actId="20577"/>
          <ac:spMkLst>
            <pc:docMk/>
            <pc:sldMk cId="630157267" sldId="267"/>
            <ac:spMk id="2" creationId="{8D244B7D-ACF9-4CCE-03E4-DEB616A1C8A1}"/>
          </ac:spMkLst>
        </pc:spChg>
        <pc:spChg chg="mod">
          <ac:chgData name="Mathias Østergaard" userId="a5d1e7bd90b8f6c9" providerId="LiveId" clId="{7F6AA87F-2719-4F4F-AE1C-C2661332DAC4}" dt="2022-06-15T19:32:31.785" v="1183" actId="20577"/>
          <ac:spMkLst>
            <pc:docMk/>
            <pc:sldMk cId="630157267" sldId="267"/>
            <ac:spMk id="3" creationId="{D8F3D917-7933-CA1E-450F-1CF870A33CFC}"/>
          </ac:spMkLst>
        </pc:spChg>
      </pc:sldChg>
      <pc:sldChg chg="addSp modSp new mod">
        <pc:chgData name="Mathias Østergaard" userId="a5d1e7bd90b8f6c9" providerId="LiveId" clId="{7F6AA87F-2719-4F4F-AE1C-C2661332DAC4}" dt="2022-06-16T07:46:19.934" v="3131" actId="20577"/>
        <pc:sldMkLst>
          <pc:docMk/>
          <pc:sldMk cId="3937443415" sldId="268"/>
        </pc:sldMkLst>
        <pc:spChg chg="mod">
          <ac:chgData name="Mathias Østergaard" userId="a5d1e7bd90b8f6c9" providerId="LiveId" clId="{7F6AA87F-2719-4F4F-AE1C-C2661332DAC4}" dt="2022-06-15T19:33:28.065" v="1198" actId="20577"/>
          <ac:spMkLst>
            <pc:docMk/>
            <pc:sldMk cId="3937443415" sldId="268"/>
            <ac:spMk id="2" creationId="{76B6B3E5-7199-BB78-4575-8F152D7016FA}"/>
          </ac:spMkLst>
        </pc:spChg>
        <pc:spChg chg="mod">
          <ac:chgData name="Mathias Østergaard" userId="a5d1e7bd90b8f6c9" providerId="LiveId" clId="{7F6AA87F-2719-4F4F-AE1C-C2661332DAC4}" dt="2022-06-16T07:46:19.934" v="3131" actId="20577"/>
          <ac:spMkLst>
            <pc:docMk/>
            <pc:sldMk cId="3937443415" sldId="268"/>
            <ac:spMk id="3" creationId="{E8C618B7-D17F-11ED-B73D-28A37DA5C61D}"/>
          </ac:spMkLst>
        </pc:spChg>
        <pc:picChg chg="add mod">
          <ac:chgData name="Mathias Østergaard" userId="a5d1e7bd90b8f6c9" providerId="LiveId" clId="{7F6AA87F-2719-4F4F-AE1C-C2661332DAC4}" dt="2022-06-15T19:34:07.420" v="1274" actId="1076"/>
          <ac:picMkLst>
            <pc:docMk/>
            <pc:sldMk cId="3937443415" sldId="268"/>
            <ac:picMk id="5" creationId="{445A7839-673E-E8FD-499D-6091CA53E418}"/>
          </ac:picMkLst>
        </pc:picChg>
      </pc:sldChg>
      <pc:sldChg chg="addSp delSp modSp new mod setBg">
        <pc:chgData name="Mathias Østergaard" userId="a5d1e7bd90b8f6c9" providerId="LiveId" clId="{7F6AA87F-2719-4F4F-AE1C-C2661332DAC4}" dt="2022-06-20T13:57:07.848" v="3800" actId="20577"/>
        <pc:sldMkLst>
          <pc:docMk/>
          <pc:sldMk cId="1303406308" sldId="269"/>
        </pc:sldMkLst>
        <pc:spChg chg="mod">
          <ac:chgData name="Mathias Østergaard" userId="a5d1e7bd90b8f6c9" providerId="LiveId" clId="{7F6AA87F-2719-4F4F-AE1C-C2661332DAC4}" dt="2022-06-15T19:35:29.863" v="1405" actId="26606"/>
          <ac:spMkLst>
            <pc:docMk/>
            <pc:sldMk cId="1303406308" sldId="269"/>
            <ac:spMk id="2" creationId="{A18C826F-2387-C5DE-8BA8-4F14F1CC5A46}"/>
          </ac:spMkLst>
        </pc:spChg>
        <pc:spChg chg="del">
          <ac:chgData name="Mathias Østergaard" userId="a5d1e7bd90b8f6c9" providerId="LiveId" clId="{7F6AA87F-2719-4F4F-AE1C-C2661332DAC4}" dt="2022-06-15T19:35:00.284" v="1320"/>
          <ac:spMkLst>
            <pc:docMk/>
            <pc:sldMk cId="1303406308" sldId="269"/>
            <ac:spMk id="3" creationId="{5693F9E8-28E9-3D2E-1E42-EABAD8B323D6}"/>
          </ac:spMkLst>
        </pc:spChg>
        <pc:spChg chg="add mod">
          <ac:chgData name="Mathias Østergaard" userId="a5d1e7bd90b8f6c9" providerId="LiveId" clId="{7F6AA87F-2719-4F4F-AE1C-C2661332DAC4}" dt="2022-06-20T13:57:07.848" v="3800" actId="20577"/>
          <ac:spMkLst>
            <pc:docMk/>
            <pc:sldMk cId="1303406308" sldId="269"/>
            <ac:spMk id="7" creationId="{30272EB4-D05E-E1B5-B8E4-DA9B41F98AB1}"/>
          </ac:spMkLst>
        </pc:spChg>
        <pc:picChg chg="add del mod">
          <ac:chgData name="Mathias Østergaard" userId="a5d1e7bd90b8f6c9" providerId="LiveId" clId="{7F6AA87F-2719-4F4F-AE1C-C2661332DAC4}" dt="2022-06-15T19:35:03.376" v="1322" actId="478"/>
          <ac:picMkLst>
            <pc:docMk/>
            <pc:sldMk cId="1303406308" sldId="269"/>
            <ac:picMk id="5" creationId="{49E3B835-CAEC-C7AC-90F2-CB4A12983043}"/>
          </ac:picMkLst>
        </pc:picChg>
        <pc:picChg chg="add mod">
          <ac:chgData name="Mathias Østergaard" userId="a5d1e7bd90b8f6c9" providerId="LiveId" clId="{7F6AA87F-2719-4F4F-AE1C-C2661332DAC4}" dt="2022-06-15T19:35:29.863" v="1405" actId="26606"/>
          <ac:picMkLst>
            <pc:docMk/>
            <pc:sldMk cId="1303406308" sldId="269"/>
            <ac:picMk id="9" creationId="{5134644B-6FD6-F7C2-201E-921548A88787}"/>
          </ac:picMkLst>
        </pc:picChg>
      </pc:sldChg>
      <pc:sldChg chg="addSp modSp new mod">
        <pc:chgData name="Mathias Østergaard" userId="a5d1e7bd90b8f6c9" providerId="LiveId" clId="{7F6AA87F-2719-4F4F-AE1C-C2661332DAC4}" dt="2022-06-15T19:38:03.707" v="1527" actId="20577"/>
        <pc:sldMkLst>
          <pc:docMk/>
          <pc:sldMk cId="1880374291" sldId="270"/>
        </pc:sldMkLst>
        <pc:spChg chg="mod">
          <ac:chgData name="Mathias Østergaard" userId="a5d1e7bd90b8f6c9" providerId="LiveId" clId="{7F6AA87F-2719-4F4F-AE1C-C2661332DAC4}" dt="2022-06-15T19:37:24.851" v="1451" actId="20577"/>
          <ac:spMkLst>
            <pc:docMk/>
            <pc:sldMk cId="1880374291" sldId="270"/>
            <ac:spMk id="2" creationId="{E6F5CC62-A683-C4E8-4F54-1EE025FBB32C}"/>
          </ac:spMkLst>
        </pc:spChg>
        <pc:spChg chg="mod">
          <ac:chgData name="Mathias Østergaard" userId="a5d1e7bd90b8f6c9" providerId="LiveId" clId="{7F6AA87F-2719-4F4F-AE1C-C2661332DAC4}" dt="2022-06-15T19:38:03.707" v="1527" actId="20577"/>
          <ac:spMkLst>
            <pc:docMk/>
            <pc:sldMk cId="1880374291" sldId="270"/>
            <ac:spMk id="3" creationId="{25EDF42D-4D54-4784-4E99-935B40453642}"/>
          </ac:spMkLst>
        </pc:spChg>
        <pc:picChg chg="add mod">
          <ac:chgData name="Mathias Østergaard" userId="a5d1e7bd90b8f6c9" providerId="LiveId" clId="{7F6AA87F-2719-4F4F-AE1C-C2661332DAC4}" dt="2022-06-15T19:37:48.699" v="1485" actId="1076"/>
          <ac:picMkLst>
            <pc:docMk/>
            <pc:sldMk cId="1880374291" sldId="270"/>
            <ac:picMk id="5" creationId="{AE5EC96A-F3D3-73CE-73AE-173F8C0943DF}"/>
          </ac:picMkLst>
        </pc:picChg>
      </pc:sldChg>
      <pc:sldChg chg="addSp modSp new mod setBg">
        <pc:chgData name="Mathias Østergaard" userId="a5d1e7bd90b8f6c9" providerId="LiveId" clId="{7F6AA87F-2719-4F4F-AE1C-C2661332DAC4}" dt="2022-06-15T19:39:30.306" v="1695" actId="20577"/>
        <pc:sldMkLst>
          <pc:docMk/>
          <pc:sldMk cId="3460416000" sldId="271"/>
        </pc:sldMkLst>
        <pc:spChg chg="mod">
          <ac:chgData name="Mathias Østergaard" userId="a5d1e7bd90b8f6c9" providerId="LiveId" clId="{7F6AA87F-2719-4F4F-AE1C-C2661332DAC4}" dt="2022-06-15T19:38:47.023" v="1571" actId="26606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7F6AA87F-2719-4F4F-AE1C-C2661332DAC4}" dt="2022-06-15T19:39:30.306" v="1695" actId="20577"/>
          <ac:spMkLst>
            <pc:docMk/>
            <pc:sldMk cId="3460416000" sldId="271"/>
            <ac:spMk id="3" creationId="{585DEAAF-D22C-7125-AA93-F570BE08B195}"/>
          </ac:spMkLst>
        </pc:spChg>
        <pc:picChg chg="add mod">
          <ac:chgData name="Mathias Østergaard" userId="a5d1e7bd90b8f6c9" providerId="LiveId" clId="{7F6AA87F-2719-4F4F-AE1C-C2661332DAC4}" dt="2022-06-15T19:38:52.850" v="1572" actId="14100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new mod">
        <pc:chgData name="Mathias Østergaard" userId="a5d1e7bd90b8f6c9" providerId="LiveId" clId="{7F6AA87F-2719-4F4F-AE1C-C2661332DAC4}" dt="2022-06-15T20:16:59.973" v="1940" actId="20577"/>
        <pc:sldMkLst>
          <pc:docMk/>
          <pc:sldMk cId="3744596601" sldId="272"/>
        </pc:sldMkLst>
        <pc:spChg chg="mod">
          <ac:chgData name="Mathias Østergaard" userId="a5d1e7bd90b8f6c9" providerId="LiveId" clId="{7F6AA87F-2719-4F4F-AE1C-C2661332DAC4}" dt="2022-06-15T19:40:00.831" v="1755" actId="14100"/>
          <ac:spMkLst>
            <pc:docMk/>
            <pc:sldMk cId="3744596601" sldId="272"/>
            <ac:spMk id="2" creationId="{BC141BB7-5B69-2841-DF79-D97D6EF0B8AA}"/>
          </ac:spMkLst>
        </pc:spChg>
        <pc:spChg chg="mod">
          <ac:chgData name="Mathias Østergaard" userId="a5d1e7bd90b8f6c9" providerId="LiveId" clId="{7F6AA87F-2719-4F4F-AE1C-C2661332DAC4}" dt="2022-06-15T20:16:59.973" v="1940" actId="20577"/>
          <ac:spMkLst>
            <pc:docMk/>
            <pc:sldMk cId="3744596601" sldId="272"/>
            <ac:spMk id="3" creationId="{A3886B8D-1E87-399D-40AA-38877EEF0E13}"/>
          </ac:spMkLst>
        </pc:spChg>
        <pc:spChg chg="add">
          <ac:chgData name="Mathias Østergaard" userId="a5d1e7bd90b8f6c9" providerId="LiveId" clId="{7F6AA87F-2719-4F4F-AE1C-C2661332DAC4}" dt="2022-06-15T20:16:52.133" v="1939" actId="11529"/>
          <ac:spMkLst>
            <pc:docMk/>
            <pc:sldMk cId="3744596601" sldId="272"/>
            <ac:spMk id="8" creationId="{9A0B3B41-C2D0-5DFE-01CC-A1149E328CCA}"/>
          </ac:spMkLst>
        </pc:spChg>
        <pc:picChg chg="add mod">
          <ac:chgData name="Mathias Østergaard" userId="a5d1e7bd90b8f6c9" providerId="LiveId" clId="{7F6AA87F-2719-4F4F-AE1C-C2661332DAC4}" dt="2022-06-15T20:16:40.748" v="1938" actId="1076"/>
          <ac:picMkLst>
            <pc:docMk/>
            <pc:sldMk cId="3744596601" sldId="272"/>
            <ac:picMk id="5" creationId="{4177E500-F2F8-3038-0772-592F85627F23}"/>
          </ac:picMkLst>
        </pc:picChg>
        <pc:picChg chg="add mod">
          <ac:chgData name="Mathias Østergaard" userId="a5d1e7bd90b8f6c9" providerId="LiveId" clId="{7F6AA87F-2719-4F4F-AE1C-C2661332DAC4}" dt="2022-06-15T20:16:28.569" v="1937" actId="1076"/>
          <ac:picMkLst>
            <pc:docMk/>
            <pc:sldMk cId="3744596601" sldId="272"/>
            <ac:picMk id="7" creationId="{4DFB9FCE-A922-9B20-F6F2-204D7B651F81}"/>
          </ac:picMkLst>
        </pc:picChg>
      </pc:sldChg>
      <pc:sldChg chg="addSp modSp new mod setBg">
        <pc:chgData name="Mathias Østergaard" userId="a5d1e7bd90b8f6c9" providerId="LiveId" clId="{7F6AA87F-2719-4F4F-AE1C-C2661332DAC4}" dt="2022-06-16T07:48:09.919" v="3199" actId="20577"/>
        <pc:sldMkLst>
          <pc:docMk/>
          <pc:sldMk cId="1074585813" sldId="273"/>
        </pc:sldMkLst>
        <pc:spChg chg="mo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2" creationId="{F70E077C-E80A-8E2A-3A0B-92E47DA2AF98}"/>
          </ac:spMkLst>
        </pc:spChg>
        <pc:spChg chg="mod">
          <ac:chgData name="Mathias Østergaard" userId="a5d1e7bd90b8f6c9" providerId="LiveId" clId="{7F6AA87F-2719-4F4F-AE1C-C2661332DAC4}" dt="2022-06-16T07:48:09.919" v="3199" actId="20577"/>
          <ac:spMkLst>
            <pc:docMk/>
            <pc:sldMk cId="1074585813" sldId="273"/>
            <ac:spMk id="3" creationId="{CC4B7FDA-2DD1-B480-1396-9AB1780E3E52}"/>
          </ac:spMkLst>
        </pc:spChg>
        <pc:spChg chg="ad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7.439" v="2807" actId="26606"/>
          <ac:picMkLst>
            <pc:docMk/>
            <pc:sldMk cId="1074585813" sldId="273"/>
            <ac:picMk id="5" creationId="{B7868485-C87F-0426-5624-C3D2306BCD2F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22:50:44.727" v="2806" actId="26606"/>
        <pc:sldMkLst>
          <pc:docMk/>
          <pc:sldMk cId="3438510648" sldId="274"/>
        </pc:sldMkLst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2" creationId="{B2B6F9C7-6049-3E15-50D5-B7541EF1835D}"/>
          </ac:spMkLst>
        </pc:spChg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3" creationId="{7DB19B54-B0DB-106C-C72A-59158C914406}"/>
          </ac:spMkLst>
        </pc:spChg>
        <pc:spChg chg="ad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7" creationId="{B9F89C22-0475-4427-B7C8-0269AD40E3EC}"/>
          </ac:spMkLst>
        </pc:spChg>
        <pc:spChg chg="add del">
          <ac:chgData name="Mathias Østergaard" userId="a5d1e7bd90b8f6c9" providerId="LiveId" clId="{7F6AA87F-2719-4F4F-AE1C-C2661332DAC4}" dt="2022-06-15T22:50:43.847" v="2803" actId="26606"/>
          <ac:spMkLst>
            <pc:docMk/>
            <pc:sldMk cId="3438510648" sldId="274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4.727" v="2806" actId="26606"/>
          <ac:picMkLst>
            <pc:docMk/>
            <pc:sldMk cId="3438510648" sldId="274"/>
            <ac:picMk id="5" creationId="{38EF3FC8-9774-DA50-1DD6-4E13D2F4B82E}"/>
          </ac:picMkLst>
        </pc:picChg>
      </pc:sldChg>
      <pc:sldChg chg="modSp new mod">
        <pc:chgData name="Mathias Østergaard" userId="a5d1e7bd90b8f6c9" providerId="LiveId" clId="{7F6AA87F-2719-4F4F-AE1C-C2661332DAC4}" dt="2022-06-20T14:03:26.408" v="3830" actId="20577"/>
        <pc:sldMkLst>
          <pc:docMk/>
          <pc:sldMk cId="3625180031" sldId="275"/>
        </pc:sldMkLst>
        <pc:spChg chg="mod">
          <ac:chgData name="Mathias Østergaard" userId="a5d1e7bd90b8f6c9" providerId="LiveId" clId="{7F6AA87F-2719-4F4F-AE1C-C2661332DAC4}" dt="2022-06-15T21:36:03.818" v="2447" actId="20577"/>
          <ac:spMkLst>
            <pc:docMk/>
            <pc:sldMk cId="3625180031" sldId="275"/>
            <ac:spMk id="2" creationId="{A4020031-A5E5-7DBA-C3BF-FB056DE16085}"/>
          </ac:spMkLst>
        </pc:spChg>
        <pc:spChg chg="mod">
          <ac:chgData name="Mathias Østergaard" userId="a5d1e7bd90b8f6c9" providerId="LiveId" clId="{7F6AA87F-2719-4F4F-AE1C-C2661332DAC4}" dt="2022-06-20T14:03:26.408" v="3830" actId="20577"/>
          <ac:spMkLst>
            <pc:docMk/>
            <pc:sldMk cId="3625180031" sldId="275"/>
            <ac:spMk id="3" creationId="{D7CBCF82-96A1-32C0-BF5B-0E52E303890D}"/>
          </ac:spMkLst>
        </pc:spChg>
      </pc:sldChg>
      <pc:sldChg chg="modSp new mod">
        <pc:chgData name="Mathias Østergaard" userId="a5d1e7bd90b8f6c9" providerId="LiveId" clId="{7F6AA87F-2719-4F4F-AE1C-C2661332DAC4}" dt="2022-06-15T22:52:49.771" v="3097" actId="20577"/>
        <pc:sldMkLst>
          <pc:docMk/>
          <pc:sldMk cId="3004267884" sldId="276"/>
        </pc:sldMkLst>
        <pc:spChg chg="mod">
          <ac:chgData name="Mathias Østergaard" userId="a5d1e7bd90b8f6c9" providerId="LiveId" clId="{7F6AA87F-2719-4F4F-AE1C-C2661332DAC4}" dt="2022-06-15T22:51:07.252" v="2818" actId="20577"/>
          <ac:spMkLst>
            <pc:docMk/>
            <pc:sldMk cId="3004267884" sldId="276"/>
            <ac:spMk id="2" creationId="{664188DB-04A7-EA1B-90AF-F675F5F99471}"/>
          </ac:spMkLst>
        </pc:spChg>
        <pc:spChg chg="mod">
          <ac:chgData name="Mathias Østergaard" userId="a5d1e7bd90b8f6c9" providerId="LiveId" clId="{7F6AA87F-2719-4F4F-AE1C-C2661332DAC4}" dt="2022-06-15T22:52:49.771" v="3097" actId="20577"/>
          <ac:spMkLst>
            <pc:docMk/>
            <pc:sldMk cId="3004267884" sldId="276"/>
            <ac:spMk id="3" creationId="{EA2A65E2-BCC8-821A-662E-1C1FCBE470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F43FF-F386-4D8D-8BBD-401F61D58B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0B3ABD-438D-4F67-899B-5F7E76E108E0}">
      <dgm:prSet/>
      <dgm:spPr/>
      <dgm:t>
        <a:bodyPr/>
        <a:lstStyle/>
        <a:p>
          <a:r>
            <a:rPr lang="da-DK" dirty="0" err="1"/>
            <a:t>Increasingly</a:t>
          </a:r>
          <a:r>
            <a:rPr lang="da-DK" dirty="0"/>
            <a:t> </a:t>
          </a:r>
          <a:r>
            <a:rPr lang="da-DK" dirty="0" err="1"/>
            <a:t>many</a:t>
          </a:r>
          <a:r>
            <a:rPr lang="da-DK" dirty="0"/>
            <a:t> </a:t>
          </a:r>
          <a:r>
            <a:rPr lang="da-DK" dirty="0" err="1"/>
            <a:t>sectors</a:t>
          </a:r>
          <a:r>
            <a:rPr lang="da-DK" dirty="0"/>
            <a:t> </a:t>
          </a:r>
          <a:r>
            <a:rPr lang="da-DK" dirty="0" err="1"/>
            <a:t>are</a:t>
          </a:r>
          <a:r>
            <a:rPr lang="da-DK" dirty="0"/>
            <a:t> dependent on </a:t>
          </a:r>
          <a:r>
            <a:rPr lang="da-DK" dirty="0" err="1"/>
            <a:t>electricity</a:t>
          </a:r>
          <a:endParaRPr lang="en-US" dirty="0"/>
        </a:p>
      </dgm:t>
    </dgm:pt>
    <dgm:pt modelId="{9FC427A0-DFC8-47E8-A583-8EEC614A9F93}" type="parTrans" cxnId="{2EFF04D9-92B1-441B-9EFD-70A90EF4837A}">
      <dgm:prSet/>
      <dgm:spPr/>
      <dgm:t>
        <a:bodyPr/>
        <a:lstStyle/>
        <a:p>
          <a:endParaRPr lang="en-US"/>
        </a:p>
      </dgm:t>
    </dgm:pt>
    <dgm:pt modelId="{F9974CC3-5335-45D4-9B61-30233B875507}" type="sibTrans" cxnId="{2EFF04D9-92B1-441B-9EFD-70A90EF4837A}">
      <dgm:prSet/>
      <dgm:spPr/>
      <dgm:t>
        <a:bodyPr/>
        <a:lstStyle/>
        <a:p>
          <a:endParaRPr lang="en-US"/>
        </a:p>
      </dgm:t>
    </dgm:pt>
    <dgm:pt modelId="{72BAF4BD-CA8C-4EC1-B220-C1A850748801}">
      <dgm:prSet/>
      <dgm:spPr/>
      <dgm:t>
        <a:bodyPr/>
        <a:lstStyle/>
        <a:p>
          <a:r>
            <a:rPr lang="da-DK" dirty="0"/>
            <a:t>Stable </a:t>
          </a:r>
          <a:r>
            <a:rPr lang="da-DK" dirty="0" err="1"/>
            <a:t>electricity</a:t>
          </a:r>
          <a:r>
            <a:rPr lang="da-DK" dirty="0"/>
            <a:t> </a:t>
          </a:r>
          <a:r>
            <a:rPr lang="da-DK" dirty="0" err="1"/>
            <a:t>grid</a:t>
          </a:r>
          <a:br>
            <a:rPr lang="da-DK" dirty="0"/>
          </a:br>
          <a:r>
            <a:rPr lang="da-DK" dirty="0"/>
            <a:t>is </a:t>
          </a:r>
          <a:r>
            <a:rPr lang="da-DK" dirty="0" err="1"/>
            <a:t>important</a:t>
          </a:r>
          <a:endParaRPr lang="en-US" dirty="0"/>
        </a:p>
      </dgm:t>
    </dgm:pt>
    <dgm:pt modelId="{63A758AA-8944-4B04-9496-C5D836CC8295}" type="parTrans" cxnId="{18F7CC96-88A9-438A-A982-16344256E9BB}">
      <dgm:prSet/>
      <dgm:spPr/>
      <dgm:t>
        <a:bodyPr/>
        <a:lstStyle/>
        <a:p>
          <a:endParaRPr lang="en-US"/>
        </a:p>
      </dgm:t>
    </dgm:pt>
    <dgm:pt modelId="{1DAFB509-09AE-4717-B12B-9BB464BD63BB}" type="sibTrans" cxnId="{18F7CC96-88A9-438A-A982-16344256E9BB}">
      <dgm:prSet/>
      <dgm:spPr/>
      <dgm:t>
        <a:bodyPr/>
        <a:lstStyle/>
        <a:p>
          <a:endParaRPr lang="en-US"/>
        </a:p>
      </dgm:t>
    </dgm:pt>
    <dgm:pt modelId="{06E080D7-3166-4114-AC42-5DC9886774DA}">
      <dgm:prSet/>
      <dgm:spPr/>
      <dgm:t>
        <a:bodyPr/>
        <a:lstStyle/>
        <a:p>
          <a:r>
            <a:rPr lang="da-DK" dirty="0"/>
            <a:t>80% of </a:t>
          </a:r>
          <a:r>
            <a:rPr lang="da-DK" dirty="0" err="1"/>
            <a:t>energy</a:t>
          </a:r>
          <a:r>
            <a:rPr lang="da-DK" dirty="0"/>
            <a:t> </a:t>
          </a:r>
          <a:r>
            <a:rPr lang="da-DK" dirty="0" err="1"/>
            <a:t>consumption</a:t>
          </a:r>
          <a:r>
            <a:rPr lang="da-DK" dirty="0"/>
            <a:t> </a:t>
          </a:r>
          <a:r>
            <a:rPr lang="da-DK" dirty="0" err="1"/>
            <a:t>goes</a:t>
          </a:r>
          <a:r>
            <a:rPr lang="da-DK" dirty="0"/>
            <a:t> to </a:t>
          </a:r>
          <a:r>
            <a:rPr lang="da-DK" dirty="0" err="1"/>
            <a:t>residential</a:t>
          </a:r>
          <a:r>
            <a:rPr lang="da-DK" dirty="0"/>
            <a:t> heating</a:t>
          </a:r>
          <a:endParaRPr lang="en-US" dirty="0"/>
        </a:p>
      </dgm:t>
    </dgm:pt>
    <dgm:pt modelId="{4B09A7FD-6491-4CC6-93C6-416920083E45}" type="parTrans" cxnId="{9CF8374E-6714-4499-BF41-41A90EF9962F}">
      <dgm:prSet/>
      <dgm:spPr/>
      <dgm:t>
        <a:bodyPr/>
        <a:lstStyle/>
        <a:p>
          <a:endParaRPr lang="en-US"/>
        </a:p>
      </dgm:t>
    </dgm:pt>
    <dgm:pt modelId="{38BC349C-C67E-47C0-B4DE-961D216BE48A}" type="sibTrans" cxnId="{9CF8374E-6714-4499-BF41-41A90EF9962F}">
      <dgm:prSet/>
      <dgm:spPr/>
      <dgm:t>
        <a:bodyPr/>
        <a:lstStyle/>
        <a:p>
          <a:endParaRPr lang="en-US"/>
        </a:p>
      </dgm:t>
    </dgm:pt>
    <dgm:pt modelId="{9D5A9694-DBCE-4ABC-8C4B-3E34729ECA83}" type="pres">
      <dgm:prSet presAssocID="{4CDF43FF-F386-4D8D-8BBD-401F61D58BB9}" presName="root" presStyleCnt="0">
        <dgm:presLayoutVars>
          <dgm:dir/>
          <dgm:resizeHandles val="exact"/>
        </dgm:presLayoutVars>
      </dgm:prSet>
      <dgm:spPr/>
    </dgm:pt>
    <dgm:pt modelId="{56BD2721-944F-4E96-88A7-816361FD11E4}" type="pres">
      <dgm:prSet presAssocID="{3D0B3ABD-438D-4F67-899B-5F7E76E108E0}" presName="compNode" presStyleCnt="0"/>
      <dgm:spPr/>
    </dgm:pt>
    <dgm:pt modelId="{2EE75283-75B0-4B89-B64C-152AACF98BC0}" type="pres">
      <dgm:prSet presAssocID="{3D0B3ABD-438D-4F67-899B-5F7E76E108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5FED6BF1-4876-4E6D-9678-DA69802C41C2}" type="pres">
      <dgm:prSet presAssocID="{3D0B3ABD-438D-4F67-899B-5F7E76E108E0}" presName="spaceRect" presStyleCnt="0"/>
      <dgm:spPr/>
    </dgm:pt>
    <dgm:pt modelId="{9E95675E-8D87-4413-962B-65CA8C19A661}" type="pres">
      <dgm:prSet presAssocID="{3D0B3ABD-438D-4F67-899B-5F7E76E108E0}" presName="textRect" presStyleLbl="revTx" presStyleIdx="0" presStyleCnt="3">
        <dgm:presLayoutVars>
          <dgm:chMax val="1"/>
          <dgm:chPref val="1"/>
        </dgm:presLayoutVars>
      </dgm:prSet>
      <dgm:spPr/>
    </dgm:pt>
    <dgm:pt modelId="{D9E79E40-9DA7-467E-964B-1B78816EBD08}" type="pres">
      <dgm:prSet presAssocID="{F9974CC3-5335-45D4-9B61-30233B875507}" presName="sibTrans" presStyleCnt="0"/>
      <dgm:spPr/>
    </dgm:pt>
    <dgm:pt modelId="{7EAA07F4-0622-4C60-AAE6-7A1DDE33AD47}" type="pres">
      <dgm:prSet presAssocID="{72BAF4BD-CA8C-4EC1-B220-C1A850748801}" presName="compNode" presStyleCnt="0"/>
      <dgm:spPr/>
    </dgm:pt>
    <dgm:pt modelId="{04E1EF60-A631-4933-A40B-02573CDF27FD}" type="pres">
      <dgm:prSet presAssocID="{72BAF4BD-CA8C-4EC1-B220-C1A8507488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81F1EA86-829E-4F5B-88AF-FAAFD49EC0F6}" type="pres">
      <dgm:prSet presAssocID="{72BAF4BD-CA8C-4EC1-B220-C1A850748801}" presName="spaceRect" presStyleCnt="0"/>
      <dgm:spPr/>
    </dgm:pt>
    <dgm:pt modelId="{9C3F1DF5-9452-4722-A810-491E6B009D26}" type="pres">
      <dgm:prSet presAssocID="{72BAF4BD-CA8C-4EC1-B220-C1A850748801}" presName="textRect" presStyleLbl="revTx" presStyleIdx="1" presStyleCnt="3">
        <dgm:presLayoutVars>
          <dgm:chMax val="1"/>
          <dgm:chPref val="1"/>
        </dgm:presLayoutVars>
      </dgm:prSet>
      <dgm:spPr/>
    </dgm:pt>
    <dgm:pt modelId="{FFFB6D7C-AB03-443D-8AC0-4B5A2E94A3FC}" type="pres">
      <dgm:prSet presAssocID="{1DAFB509-09AE-4717-B12B-9BB464BD63BB}" presName="sibTrans" presStyleCnt="0"/>
      <dgm:spPr/>
    </dgm:pt>
    <dgm:pt modelId="{D128B58A-A6B4-47C1-B12C-576A530AA37E}" type="pres">
      <dgm:prSet presAssocID="{06E080D7-3166-4114-AC42-5DC9886774DA}" presName="compNode" presStyleCnt="0"/>
      <dgm:spPr/>
    </dgm:pt>
    <dgm:pt modelId="{48E5EC3D-F286-4C65-9149-8FF811743CAD}" type="pres">
      <dgm:prSet presAssocID="{06E080D7-3166-4114-AC42-5DC9886774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s"/>
        </a:ext>
      </dgm:extLst>
    </dgm:pt>
    <dgm:pt modelId="{9DCE5D79-58B7-407A-9372-F3BD3BC6DAD4}" type="pres">
      <dgm:prSet presAssocID="{06E080D7-3166-4114-AC42-5DC9886774DA}" presName="spaceRect" presStyleCnt="0"/>
      <dgm:spPr/>
    </dgm:pt>
    <dgm:pt modelId="{2014EA23-36B6-43DC-96EE-9A8ECA06FE61}" type="pres">
      <dgm:prSet presAssocID="{06E080D7-3166-4114-AC42-5DC9886774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8BE66-0789-4921-BBDA-662E616AEAC1}" type="presOf" srcId="{06E080D7-3166-4114-AC42-5DC9886774DA}" destId="{2014EA23-36B6-43DC-96EE-9A8ECA06FE61}" srcOrd="0" destOrd="0" presId="urn:microsoft.com/office/officeart/2018/2/layout/IconLabelList"/>
    <dgm:cxn modelId="{9CF8374E-6714-4499-BF41-41A90EF9962F}" srcId="{4CDF43FF-F386-4D8D-8BBD-401F61D58BB9}" destId="{06E080D7-3166-4114-AC42-5DC9886774DA}" srcOrd="2" destOrd="0" parTransId="{4B09A7FD-6491-4CC6-93C6-416920083E45}" sibTransId="{38BC349C-C67E-47C0-B4DE-961D216BE48A}"/>
    <dgm:cxn modelId="{0CBC9480-03E1-4C18-8A61-FC3A966E663A}" type="presOf" srcId="{3D0B3ABD-438D-4F67-899B-5F7E76E108E0}" destId="{9E95675E-8D87-4413-962B-65CA8C19A661}" srcOrd="0" destOrd="0" presId="urn:microsoft.com/office/officeart/2018/2/layout/IconLabelList"/>
    <dgm:cxn modelId="{6C5CE681-816D-4D85-8A6C-CDF87A76F052}" type="presOf" srcId="{72BAF4BD-CA8C-4EC1-B220-C1A850748801}" destId="{9C3F1DF5-9452-4722-A810-491E6B009D26}" srcOrd="0" destOrd="0" presId="urn:microsoft.com/office/officeart/2018/2/layout/IconLabelList"/>
    <dgm:cxn modelId="{8CC4EB8B-1243-4556-8D31-CD09D4C3708A}" type="presOf" srcId="{4CDF43FF-F386-4D8D-8BBD-401F61D58BB9}" destId="{9D5A9694-DBCE-4ABC-8C4B-3E34729ECA83}" srcOrd="0" destOrd="0" presId="urn:microsoft.com/office/officeart/2018/2/layout/IconLabelList"/>
    <dgm:cxn modelId="{18F7CC96-88A9-438A-A982-16344256E9BB}" srcId="{4CDF43FF-F386-4D8D-8BBD-401F61D58BB9}" destId="{72BAF4BD-CA8C-4EC1-B220-C1A850748801}" srcOrd="1" destOrd="0" parTransId="{63A758AA-8944-4B04-9496-C5D836CC8295}" sibTransId="{1DAFB509-09AE-4717-B12B-9BB464BD63BB}"/>
    <dgm:cxn modelId="{2EFF04D9-92B1-441B-9EFD-70A90EF4837A}" srcId="{4CDF43FF-F386-4D8D-8BBD-401F61D58BB9}" destId="{3D0B3ABD-438D-4F67-899B-5F7E76E108E0}" srcOrd="0" destOrd="0" parTransId="{9FC427A0-DFC8-47E8-A583-8EEC614A9F93}" sibTransId="{F9974CC3-5335-45D4-9B61-30233B875507}"/>
    <dgm:cxn modelId="{44087F34-E493-49B2-9025-8A924CF2158E}" type="presParOf" srcId="{9D5A9694-DBCE-4ABC-8C4B-3E34729ECA83}" destId="{56BD2721-944F-4E96-88A7-816361FD11E4}" srcOrd="0" destOrd="0" presId="urn:microsoft.com/office/officeart/2018/2/layout/IconLabelList"/>
    <dgm:cxn modelId="{D7F09F63-BEA0-4840-AF9D-8C564B3C15EC}" type="presParOf" srcId="{56BD2721-944F-4E96-88A7-816361FD11E4}" destId="{2EE75283-75B0-4B89-B64C-152AACF98BC0}" srcOrd="0" destOrd="0" presId="urn:microsoft.com/office/officeart/2018/2/layout/IconLabelList"/>
    <dgm:cxn modelId="{E0127D75-A7A9-49AA-AB47-60DB782EE7AA}" type="presParOf" srcId="{56BD2721-944F-4E96-88A7-816361FD11E4}" destId="{5FED6BF1-4876-4E6D-9678-DA69802C41C2}" srcOrd="1" destOrd="0" presId="urn:microsoft.com/office/officeart/2018/2/layout/IconLabelList"/>
    <dgm:cxn modelId="{F3B18735-E186-4979-A2A5-7055BE3FE804}" type="presParOf" srcId="{56BD2721-944F-4E96-88A7-816361FD11E4}" destId="{9E95675E-8D87-4413-962B-65CA8C19A661}" srcOrd="2" destOrd="0" presId="urn:microsoft.com/office/officeart/2018/2/layout/IconLabelList"/>
    <dgm:cxn modelId="{75758925-B075-4B6F-87A5-20483A00B620}" type="presParOf" srcId="{9D5A9694-DBCE-4ABC-8C4B-3E34729ECA83}" destId="{D9E79E40-9DA7-467E-964B-1B78816EBD08}" srcOrd="1" destOrd="0" presId="urn:microsoft.com/office/officeart/2018/2/layout/IconLabelList"/>
    <dgm:cxn modelId="{88634EC5-3DE1-46AF-B04A-CDDA0634BDFA}" type="presParOf" srcId="{9D5A9694-DBCE-4ABC-8C4B-3E34729ECA83}" destId="{7EAA07F4-0622-4C60-AAE6-7A1DDE33AD47}" srcOrd="2" destOrd="0" presId="urn:microsoft.com/office/officeart/2018/2/layout/IconLabelList"/>
    <dgm:cxn modelId="{A26334CF-AE2A-423D-89B8-8029D866D32E}" type="presParOf" srcId="{7EAA07F4-0622-4C60-AAE6-7A1DDE33AD47}" destId="{04E1EF60-A631-4933-A40B-02573CDF27FD}" srcOrd="0" destOrd="0" presId="urn:microsoft.com/office/officeart/2018/2/layout/IconLabelList"/>
    <dgm:cxn modelId="{6764CE0D-5CF5-4AFA-A819-68BFB95CBD52}" type="presParOf" srcId="{7EAA07F4-0622-4C60-AAE6-7A1DDE33AD47}" destId="{81F1EA86-829E-4F5B-88AF-FAAFD49EC0F6}" srcOrd="1" destOrd="0" presId="urn:microsoft.com/office/officeart/2018/2/layout/IconLabelList"/>
    <dgm:cxn modelId="{74B37365-166A-4884-84A0-5FE31B340C43}" type="presParOf" srcId="{7EAA07F4-0622-4C60-AAE6-7A1DDE33AD47}" destId="{9C3F1DF5-9452-4722-A810-491E6B009D26}" srcOrd="2" destOrd="0" presId="urn:microsoft.com/office/officeart/2018/2/layout/IconLabelList"/>
    <dgm:cxn modelId="{A917B373-6C68-4CB8-886C-7F3C36F5DAE8}" type="presParOf" srcId="{9D5A9694-DBCE-4ABC-8C4B-3E34729ECA83}" destId="{FFFB6D7C-AB03-443D-8AC0-4B5A2E94A3FC}" srcOrd="3" destOrd="0" presId="urn:microsoft.com/office/officeart/2018/2/layout/IconLabelList"/>
    <dgm:cxn modelId="{A5C8D419-DB55-4263-A4F5-86655C82D607}" type="presParOf" srcId="{9D5A9694-DBCE-4ABC-8C4B-3E34729ECA83}" destId="{D128B58A-A6B4-47C1-B12C-576A530AA37E}" srcOrd="4" destOrd="0" presId="urn:microsoft.com/office/officeart/2018/2/layout/IconLabelList"/>
    <dgm:cxn modelId="{46D76223-7782-49E4-A0F2-F54EE40D9F97}" type="presParOf" srcId="{D128B58A-A6B4-47C1-B12C-576A530AA37E}" destId="{48E5EC3D-F286-4C65-9149-8FF811743CAD}" srcOrd="0" destOrd="0" presId="urn:microsoft.com/office/officeart/2018/2/layout/IconLabelList"/>
    <dgm:cxn modelId="{EB21A4FB-8495-4848-85C9-3EA1687D902F}" type="presParOf" srcId="{D128B58A-A6B4-47C1-B12C-576A530AA37E}" destId="{9DCE5D79-58B7-407A-9372-F3BD3BC6DAD4}" srcOrd="1" destOrd="0" presId="urn:microsoft.com/office/officeart/2018/2/layout/IconLabelList"/>
    <dgm:cxn modelId="{44C7A730-319D-413E-B156-5FA1321C61D5}" type="presParOf" srcId="{D128B58A-A6B4-47C1-B12C-576A530AA37E}" destId="{2014EA23-36B6-43DC-96EE-9A8ECA06F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5283-75B0-4B89-B64C-152AACF98BC0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5675E-8D87-4413-962B-65CA8C19A661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Increasingly</a:t>
          </a:r>
          <a:r>
            <a:rPr lang="da-DK" sz="1800" kern="1200" dirty="0"/>
            <a:t> </a:t>
          </a:r>
          <a:r>
            <a:rPr lang="da-DK" sz="1800" kern="1200" dirty="0" err="1"/>
            <a:t>many</a:t>
          </a:r>
          <a:r>
            <a:rPr lang="da-DK" sz="1800" kern="1200" dirty="0"/>
            <a:t> </a:t>
          </a:r>
          <a:r>
            <a:rPr lang="da-DK" sz="1800" kern="1200" dirty="0" err="1"/>
            <a:t>sectors</a:t>
          </a:r>
          <a:r>
            <a:rPr lang="da-DK" sz="1800" kern="1200" dirty="0"/>
            <a:t> </a:t>
          </a:r>
          <a:r>
            <a:rPr lang="da-DK" sz="1800" kern="1200" dirty="0" err="1"/>
            <a:t>are</a:t>
          </a:r>
          <a:r>
            <a:rPr lang="da-DK" sz="1800" kern="1200" dirty="0"/>
            <a:t> dependent on </a:t>
          </a:r>
          <a:r>
            <a:rPr lang="da-DK" sz="1800" kern="1200" dirty="0" err="1"/>
            <a:t>electricity</a:t>
          </a:r>
          <a:endParaRPr lang="en-US" sz="1800" kern="1200" dirty="0"/>
        </a:p>
      </dsp:txBody>
      <dsp:txXfrm>
        <a:off x="152223" y="2228862"/>
        <a:ext cx="2775150" cy="720000"/>
      </dsp:txXfrm>
    </dsp:sp>
    <dsp:sp modelId="{04E1EF60-A631-4933-A40B-02573CDF27FD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1DF5-9452-4722-A810-491E6B009D26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Stable </a:t>
          </a:r>
          <a:r>
            <a:rPr lang="da-DK" sz="1800" kern="1200" dirty="0" err="1"/>
            <a:t>electricity</a:t>
          </a:r>
          <a:r>
            <a:rPr lang="da-DK" sz="1800" kern="1200" dirty="0"/>
            <a:t> </a:t>
          </a:r>
          <a:r>
            <a:rPr lang="da-DK" sz="1800" kern="1200" dirty="0" err="1"/>
            <a:t>grid</a:t>
          </a:r>
          <a:br>
            <a:rPr lang="da-DK" sz="1800" kern="1200" dirty="0"/>
          </a:br>
          <a:r>
            <a:rPr lang="da-DK" sz="1800" kern="1200" dirty="0"/>
            <a:t>is </a:t>
          </a:r>
          <a:r>
            <a:rPr lang="da-DK" sz="1800" kern="1200" dirty="0" err="1"/>
            <a:t>important</a:t>
          </a:r>
          <a:endParaRPr lang="en-US" sz="1800" kern="1200" dirty="0"/>
        </a:p>
      </dsp:txBody>
      <dsp:txXfrm>
        <a:off x="3413024" y="2228862"/>
        <a:ext cx="2775150" cy="720000"/>
      </dsp:txXfrm>
    </dsp:sp>
    <dsp:sp modelId="{48E5EC3D-F286-4C65-9149-8FF811743CAD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EA23-36B6-43DC-96EE-9A8ECA06FE61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80% of </a:t>
          </a:r>
          <a:r>
            <a:rPr lang="da-DK" sz="1800" kern="1200" dirty="0" err="1"/>
            <a:t>energy</a:t>
          </a:r>
          <a:r>
            <a:rPr lang="da-DK" sz="1800" kern="1200" dirty="0"/>
            <a:t> </a:t>
          </a:r>
          <a:r>
            <a:rPr lang="da-DK" sz="1800" kern="1200" dirty="0" err="1"/>
            <a:t>consumption</a:t>
          </a:r>
          <a:r>
            <a:rPr lang="da-DK" sz="1800" kern="1200" dirty="0"/>
            <a:t> </a:t>
          </a:r>
          <a:r>
            <a:rPr lang="da-DK" sz="1800" kern="1200" dirty="0" err="1"/>
            <a:t>goes</a:t>
          </a:r>
          <a:r>
            <a:rPr lang="da-DK" sz="1800" kern="1200" dirty="0"/>
            <a:t> to </a:t>
          </a:r>
          <a:r>
            <a:rPr lang="da-DK" sz="1800" kern="1200" dirty="0" err="1"/>
            <a:t>residential</a:t>
          </a:r>
          <a:r>
            <a:rPr lang="da-DK" sz="1800" kern="1200" dirty="0"/>
            <a:t> heating</a:t>
          </a:r>
          <a:endParaRPr lang="en-US" sz="18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D5E3-532F-4030-AFCB-DD574A9BAA92}" type="datetimeFigureOut">
              <a:rPr lang="da-DK" smtClean="0"/>
              <a:t>20-06-2022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20BF-1F0D-4EA5-A8AF-C0C2AA4AF7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6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stations in CPH, but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</a:t>
            </a:r>
            <a:r>
              <a:rPr lang="da-DK" dirty="0" err="1"/>
              <a:t>majority</a:t>
            </a:r>
            <a:r>
              <a:rPr lang="da-DK" dirty="0"/>
              <a:t> of the </a:t>
            </a:r>
            <a:r>
              <a:rPr lang="da-DK" dirty="0" err="1"/>
              <a:t>consumptions</a:t>
            </a:r>
            <a:r>
              <a:rPr lang="da-DK" dirty="0"/>
              <a:t> is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157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 real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from 1hr to 48hr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636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88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x is </a:t>
            </a:r>
            <a:r>
              <a:rPr lang="da-DK" dirty="0" err="1"/>
              <a:t>capital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where</a:t>
            </a:r>
            <a:r>
              <a:rPr lang="da-DK" dirty="0"/>
              <a:t> the x in </a:t>
            </a:r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comes</a:t>
            </a:r>
            <a:r>
              <a:rPr lang="da-DK" dirty="0"/>
              <a:t> from</a:t>
            </a:r>
          </a:p>
          <a:p>
            <a:r>
              <a:rPr lang="da-DK" dirty="0"/>
              <a:t>L2 </a:t>
            </a:r>
            <a:r>
              <a:rPr lang="da-DK" dirty="0" err="1"/>
              <a:t>reg</a:t>
            </a:r>
            <a:r>
              <a:rPr lang="da-DK" dirty="0"/>
              <a:t> </a:t>
            </a:r>
            <a:r>
              <a:rPr lang="da-DK" dirty="0" err="1"/>
              <a:t>introduces</a:t>
            </a:r>
            <a:r>
              <a:rPr lang="da-DK" dirty="0"/>
              <a:t> bias to the </a:t>
            </a:r>
            <a:r>
              <a:rPr lang="da-DK" dirty="0" err="1"/>
              <a:t>prediction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reduce</a:t>
            </a:r>
            <a:r>
              <a:rPr lang="da-DK" dirty="0"/>
              <a:t> </a:t>
            </a:r>
            <a:r>
              <a:rPr lang="da-DK" dirty="0" err="1"/>
              <a:t>variance</a:t>
            </a:r>
            <a:endParaRPr lang="da-DK" dirty="0"/>
          </a:p>
          <a:p>
            <a:r>
              <a:rPr lang="da-DK" dirty="0"/>
              <a:t>L1 </a:t>
            </a:r>
            <a:r>
              <a:rPr lang="da-DK" dirty="0" err="1"/>
              <a:t>reg</a:t>
            </a:r>
            <a:r>
              <a:rPr lang="da-DK" dirty="0"/>
              <a:t>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Has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hidden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and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cell</a:t>
            </a:r>
            <a:endParaRPr lang="da-DK" dirty="0"/>
          </a:p>
          <a:p>
            <a:r>
              <a:rPr lang="da-DK" dirty="0"/>
              <a:t>\</a:t>
            </a:r>
            <a:r>
              <a:rPr lang="da-DK" dirty="0" err="1"/>
              <a:t>odot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elementwise</a:t>
            </a:r>
            <a:r>
              <a:rPr lang="da-DK" dirty="0"/>
              <a:t> product or the </a:t>
            </a:r>
            <a:r>
              <a:rPr lang="da-DK" dirty="0" err="1"/>
              <a:t>dot</a:t>
            </a:r>
            <a:r>
              <a:rPr lang="da-DK"/>
              <a:t> product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7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133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869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5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6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2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54B14-F244-8F5E-1471-4A334CC9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n-US" sz="3000" dirty="0"/>
              <a:t>Exploring climate data’s relevance to predict energy consumption</a:t>
            </a:r>
            <a:endParaRPr lang="da-DK" sz="3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5CC164-7D7B-0E81-97E3-1709D0C7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2000"/>
              <a:t>Conducted in Colaboration with Energinet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76CE4A-2753-8A04-FC03-9433DE262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2" b="1311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19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435C-004C-1008-5338-AAE9D26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LSTM-NN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64AA2D-DFD7-DE84-CDD3-CBBB36E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 err="1"/>
              <a:t>Subcategory</a:t>
            </a:r>
            <a:r>
              <a:rPr lang="da-DK" sz="1800" dirty="0"/>
              <a:t> of a </a:t>
            </a:r>
            <a:r>
              <a:rPr lang="da-DK" sz="1800" dirty="0" err="1"/>
              <a:t>recurrent</a:t>
            </a:r>
            <a:r>
              <a:rPr lang="da-DK" sz="1800" dirty="0"/>
              <a:t>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 err="1"/>
              <a:t>Subcategory</a:t>
            </a:r>
            <a:r>
              <a:rPr lang="da-DK" sz="1800" dirty="0"/>
              <a:t> of a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/>
              <a:t>Can store information </a:t>
            </a:r>
            <a:r>
              <a:rPr lang="da-DK" sz="1800" dirty="0" err="1"/>
              <a:t>between</a:t>
            </a:r>
            <a:r>
              <a:rPr lang="da-DK" sz="1800" dirty="0"/>
              <a:t> iterations</a:t>
            </a:r>
          </a:p>
          <a:p>
            <a:r>
              <a:rPr lang="da-DK" sz="1800" dirty="0" err="1"/>
              <a:t>Sequential</a:t>
            </a:r>
            <a:r>
              <a:rPr lang="da-DK" sz="1800" dirty="0"/>
              <a:t>/Temporal data</a:t>
            </a:r>
          </a:p>
          <a:p>
            <a:r>
              <a:rPr lang="da-DK" sz="1800" dirty="0"/>
              <a:t>Hidden </a:t>
            </a:r>
            <a:r>
              <a:rPr lang="da-DK" sz="1800" dirty="0" err="1"/>
              <a:t>state</a:t>
            </a:r>
            <a:r>
              <a:rPr lang="da-DK" sz="1800" dirty="0"/>
              <a:t> + </a:t>
            </a:r>
            <a:r>
              <a:rPr lang="da-DK" sz="1800" dirty="0" err="1"/>
              <a:t>memory</a:t>
            </a:r>
            <a:r>
              <a:rPr lang="da-DK" sz="1800" dirty="0"/>
              <a:t> </a:t>
            </a:r>
            <a:r>
              <a:rPr lang="da-DK" sz="1800" dirty="0" err="1"/>
              <a:t>cell</a:t>
            </a:r>
            <a:endParaRPr lang="da-DK" sz="18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41B5AFB-3616-57EA-7184-5FD878F6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1" y="2826037"/>
            <a:ext cx="5105445" cy="25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44B7D-ACF9-4CCE-03E4-DEB616A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F3D917-7933-CA1E-450F-1CF870A3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 data from 2010-17</a:t>
            </a:r>
          </a:p>
          <a:p>
            <a:r>
              <a:rPr lang="da-DK" dirty="0" err="1"/>
              <a:t>Validation</a:t>
            </a:r>
            <a:r>
              <a:rPr lang="da-DK" dirty="0"/>
              <a:t> set from 2018-19</a:t>
            </a:r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metrics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- Mean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(MSE)</a:t>
            </a:r>
            <a:br>
              <a:rPr lang="da-DK" dirty="0"/>
            </a:br>
            <a:r>
              <a:rPr lang="da-DK" dirty="0"/>
              <a:t>-R^2 (R </a:t>
            </a:r>
            <a:r>
              <a:rPr lang="da-DK" dirty="0" err="1"/>
              <a:t>squared</a:t>
            </a:r>
            <a:r>
              <a:rPr lang="da-DK" dirty="0"/>
              <a:t>)</a:t>
            </a:r>
          </a:p>
          <a:p>
            <a:r>
              <a:rPr lang="da-DK" dirty="0"/>
              <a:t>A naive model</a:t>
            </a:r>
          </a:p>
        </p:txBody>
      </p:sp>
    </p:spTree>
    <p:extLst>
      <p:ext uri="{BB962C8B-B14F-4D97-AF65-F5344CB8AC3E}">
        <p14:creationId xmlns:p14="http://schemas.microsoft.com/office/powerpoint/2010/main" val="6301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B3E5-7199-BB78-4575-8F152D7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618B7-D17F-11ED-B73D-28A37DA5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Found</a:t>
            </a:r>
            <a:r>
              <a:rPr lang="da-DK" dirty="0"/>
              <a:t> by </a:t>
            </a:r>
            <a:r>
              <a:rPr lang="da-DK" dirty="0" err="1"/>
              <a:t>brute-forcing</a:t>
            </a:r>
            <a:endParaRPr lang="da-DK" dirty="0"/>
          </a:p>
          <a:p>
            <a:r>
              <a:rPr lang="da-DK" dirty="0" err="1"/>
              <a:t>Proving</a:t>
            </a:r>
            <a:r>
              <a:rPr lang="da-DK" dirty="0"/>
              <a:t> the speed of the </a:t>
            </a:r>
            <a:r>
              <a:rPr lang="da-DK" dirty="0" err="1"/>
              <a:t>XGBoost</a:t>
            </a:r>
            <a:endParaRPr lang="da-DK" dirty="0"/>
          </a:p>
          <a:p>
            <a:r>
              <a:rPr lang="da-DK" dirty="0"/>
              <a:t>341 models </a:t>
            </a:r>
            <a:r>
              <a:rPr lang="da-DK" dirty="0" err="1"/>
              <a:t>trained</a:t>
            </a:r>
            <a:r>
              <a:rPr lang="da-DK" dirty="0"/>
              <a:t> in 40 </a:t>
            </a:r>
            <a:r>
              <a:rPr lang="da-DK" dirty="0" err="1"/>
              <a:t>minutes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45A7839-673E-E8FD-499D-6091CA5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4" y="4076700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C826F-2387-C5DE-8BA8-4F14F1C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Encoder/</a:t>
            </a:r>
            <a:r>
              <a:rPr lang="da-DK" sz="3100" err="1"/>
              <a:t>Decoder</a:t>
            </a:r>
            <a:r>
              <a:rPr lang="da-DK" sz="3100"/>
              <a:t> LSTM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0272EB4-D05E-E1B5-B8E4-DA9B41F9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is not </a:t>
            </a:r>
            <a:r>
              <a:rPr lang="da-DK" dirty="0" err="1"/>
              <a:t>necesarily</a:t>
            </a:r>
            <a:r>
              <a:rPr lang="da-DK" dirty="0"/>
              <a:t> the </a:t>
            </a:r>
            <a:r>
              <a:rPr lang="da-DK" dirty="0" err="1"/>
              <a:t>past</a:t>
            </a:r>
            <a:r>
              <a:rPr lang="da-DK" dirty="0"/>
              <a:t> input</a:t>
            </a:r>
          </a:p>
          <a:p>
            <a:r>
              <a:rPr lang="da-DK" dirty="0"/>
              <a:t>For </a:t>
            </a:r>
            <a:r>
              <a:rPr lang="da-DK" dirty="0" err="1"/>
              <a:t>training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for </a:t>
            </a:r>
            <a:r>
              <a:rPr lang="da-DK" dirty="0" err="1"/>
              <a:t>actual</a:t>
            </a:r>
            <a:r>
              <a:rPr lang="da-DK" dirty="0"/>
              <a:t> forecasts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134644B-6FD6-F7C2-201E-921548A8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67" y="645106"/>
            <a:ext cx="444746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62-A683-C4E8-4F54-1EE025F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LSTM-NN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EDF42D-4D54-4784-4E99-935B404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Same </a:t>
            </a:r>
            <a:r>
              <a:rPr lang="da-DK" dirty="0" err="1"/>
              <a:t>setup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Adam </a:t>
            </a:r>
            <a:r>
              <a:rPr lang="da-DK" dirty="0" err="1"/>
              <a:t>optimizer</a:t>
            </a:r>
            <a:r>
              <a:rPr lang="da-DK" dirty="0"/>
              <a:t> </a:t>
            </a:r>
            <a:r>
              <a:rPr lang="da-DK" dirty="0" err="1"/>
              <a:t>overfitted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5EC96A-F3D3-73CE-73AE-173F8C09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4000223"/>
            <a:ext cx="541095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F4F0-10FF-83FC-1FBB-109F160C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5DEAAF-D22C-7125-AA93-F570BE08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Overall </a:t>
            </a:r>
            <a:r>
              <a:rPr lang="da-DK" dirty="0" err="1"/>
              <a:t>satisfying</a:t>
            </a:r>
            <a:r>
              <a:rPr lang="da-DK" dirty="0"/>
              <a:t> performance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for DK1</a:t>
            </a:r>
          </a:p>
          <a:p>
            <a:r>
              <a:rPr lang="da-DK" dirty="0"/>
              <a:t>LSTM-NN </a:t>
            </a:r>
            <a:r>
              <a:rPr lang="da-DK" dirty="0" err="1"/>
              <a:t>barely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for DK2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the naive model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ECC0C69-D886-553D-188A-180F4A6F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28" y="2033573"/>
            <a:ext cx="6223497" cy="3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41BB7-5B69-2841-DF79-D97D6EF0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8324"/>
          </a:xfrm>
        </p:spPr>
        <p:txBody>
          <a:bodyPr/>
          <a:lstStyle/>
          <a:p>
            <a:r>
              <a:rPr lang="da-DK" dirty="0"/>
              <a:t>Now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interesting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86B8D-1E87-399D-40AA-38877EEF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4124"/>
            <a:ext cx="9601200" cy="3803276"/>
          </a:xfrm>
        </p:spPr>
        <p:txBody>
          <a:bodyPr/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in a problem in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found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the forecasts 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177E500-F2F8-3038-0772-592F8562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17" y="3623983"/>
            <a:ext cx="2597299" cy="30630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DFB9FCE-A922-9B20-F6F2-204D7B6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00" y="3623983"/>
            <a:ext cx="2597299" cy="30630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9A0B3B41-C2D0-5DFE-01CC-A1149E328CCA}"/>
              </a:ext>
            </a:extLst>
          </p:cNvPr>
          <p:cNvSpPr/>
          <p:nvPr/>
        </p:nvSpPr>
        <p:spPr>
          <a:xfrm>
            <a:off x="4726641" y="4659406"/>
            <a:ext cx="2104465" cy="100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5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E077C-E80A-8E2A-3A0B-92E47DA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did it </a:t>
            </a:r>
            <a:r>
              <a:rPr lang="da-DK" dirty="0" err="1"/>
              <a:t>happen</a:t>
            </a:r>
            <a:r>
              <a:rPr lang="da-DK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4B7FDA-2DD1-B480-1396-9AB1780E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appeared</a:t>
            </a:r>
            <a:r>
              <a:rPr lang="da-DK" sz="1800" dirty="0"/>
              <a:t> to </a:t>
            </a:r>
            <a:r>
              <a:rPr lang="da-DK" sz="1800" dirty="0" err="1"/>
              <a:t>be</a:t>
            </a:r>
            <a:r>
              <a:rPr lang="da-DK" sz="1800" dirty="0"/>
              <a:t> true </a:t>
            </a:r>
          </a:p>
          <a:p>
            <a:r>
              <a:rPr lang="da-DK" sz="1800" dirty="0"/>
              <a:t>I did not </a:t>
            </a:r>
            <a:r>
              <a:rPr lang="da-DK" sz="1800" dirty="0" err="1"/>
              <a:t>illustrate</a:t>
            </a:r>
            <a:r>
              <a:rPr lang="da-DK" sz="1800" dirty="0"/>
              <a:t> 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enough</a:t>
            </a:r>
            <a:endParaRPr lang="da-DK" sz="1800" dirty="0"/>
          </a:p>
          <a:p>
            <a:r>
              <a:rPr lang="da-DK" sz="1800" dirty="0" err="1"/>
              <a:t>Rookie</a:t>
            </a:r>
            <a:r>
              <a:rPr lang="da-DK" sz="1800" dirty="0"/>
              <a:t> </a:t>
            </a:r>
            <a:r>
              <a:rPr lang="da-DK" sz="1800" dirty="0" err="1"/>
              <a:t>mistake</a:t>
            </a:r>
            <a:endParaRPr lang="da-DK" sz="1800" dirty="0"/>
          </a:p>
          <a:p>
            <a:r>
              <a:rPr lang="da-DK" sz="1800" dirty="0" err="1"/>
              <a:t>Rushed</a:t>
            </a:r>
            <a:endParaRPr lang="da-DK" sz="18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7868485-C87F-0426-5624-C3D2306B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25" y="2350235"/>
            <a:ext cx="4665277" cy="3542618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6FC89682-850B-19DD-77CF-B397F3DC78FD}"/>
              </a:ext>
            </a:extLst>
          </p:cNvPr>
          <p:cNvSpPr txBox="1"/>
          <p:nvPr/>
        </p:nvSpPr>
        <p:spPr>
          <a:xfrm>
            <a:off x="6631725" y="1586925"/>
            <a:ext cx="4405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Test </a:t>
            </a:r>
            <a:r>
              <a:rPr lang="da-DK" sz="3200" dirty="0" err="1"/>
              <a:t>results</a:t>
            </a:r>
            <a:r>
              <a:rPr lang="da-DK" sz="3200" dirty="0"/>
              <a:t> in the </a:t>
            </a:r>
            <a:r>
              <a:rPr lang="da-DK" sz="3200" dirty="0" err="1"/>
              <a:t>report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458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9C7-6049-3E15-50D5-B7541EF1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19B54-B0DB-106C-C72A-59158C91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Not </a:t>
            </a:r>
            <a:r>
              <a:rPr lang="da-DK" sz="1800" dirty="0" err="1"/>
              <a:t>better</a:t>
            </a:r>
            <a:endParaRPr lang="da-DK" sz="1800" dirty="0"/>
          </a:p>
          <a:p>
            <a:r>
              <a:rPr lang="da-DK" sz="1800" dirty="0" err="1"/>
              <a:t>Atleast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correct</a:t>
            </a:r>
            <a:endParaRPr lang="da-DK" sz="1800" dirty="0"/>
          </a:p>
          <a:p>
            <a:r>
              <a:rPr lang="da-DK" sz="1800" dirty="0"/>
              <a:t>LSTM for DK2 is overfitting</a:t>
            </a:r>
            <a:br>
              <a:rPr lang="da-DK" sz="1800" dirty="0"/>
            </a:br>
            <a:r>
              <a:rPr lang="da-DK" sz="1800" dirty="0"/>
              <a:t>- It </a:t>
            </a:r>
            <a:r>
              <a:rPr lang="da-DK" sz="1800" dirty="0" err="1"/>
              <a:t>was</a:t>
            </a:r>
            <a:r>
              <a:rPr lang="da-DK" sz="1800" dirty="0"/>
              <a:t> run with </a:t>
            </a:r>
            <a:r>
              <a:rPr lang="da-DK" sz="1800" dirty="0" err="1"/>
              <a:t>lower</a:t>
            </a:r>
            <a:r>
              <a:rPr lang="da-DK" sz="1800" dirty="0"/>
              <a:t> </a:t>
            </a:r>
            <a:r>
              <a:rPr lang="da-DK" sz="1800" dirty="0" err="1"/>
              <a:t>epochs</a:t>
            </a:r>
            <a:r>
              <a:rPr lang="da-DK" sz="1800" dirty="0"/>
              <a:t> and the </a:t>
            </a:r>
            <a:r>
              <a:rPr lang="da-DK" sz="1800" dirty="0" err="1"/>
              <a:t>accuracy</a:t>
            </a:r>
            <a:r>
              <a:rPr lang="da-DK" sz="1800" dirty="0"/>
              <a:t> </a:t>
            </a:r>
            <a:r>
              <a:rPr lang="da-DK" sz="1800" dirty="0" err="1"/>
              <a:t>went</a:t>
            </a:r>
            <a:r>
              <a:rPr lang="da-DK" sz="1800" dirty="0"/>
              <a:t> up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8EF3FC8-9774-DA50-1DD6-4E13D2F4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9" y="2350235"/>
            <a:ext cx="4676688" cy="3542618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D02B7679-CF3A-020E-8986-9781D6E86F1B}"/>
              </a:ext>
            </a:extLst>
          </p:cNvPr>
          <p:cNvSpPr txBox="1"/>
          <p:nvPr/>
        </p:nvSpPr>
        <p:spPr>
          <a:xfrm>
            <a:off x="7762240" y="17654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200" dirty="0"/>
              <a:t>New </a:t>
            </a:r>
            <a:r>
              <a:rPr lang="da-DK" sz="3200" dirty="0" err="1"/>
              <a:t>results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851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88DB-04A7-EA1B-90AF-F675F5F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2A65E2-BCC8-821A-662E-1C1FCBE4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In terms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LSTM is not </a:t>
            </a:r>
            <a:r>
              <a:rPr lang="da-DK" dirty="0" err="1"/>
              <a:t>worth</a:t>
            </a:r>
            <a:r>
              <a:rPr lang="da-DK" dirty="0"/>
              <a:t> it</a:t>
            </a:r>
          </a:p>
          <a:p>
            <a:r>
              <a:rPr lang="da-DK" dirty="0" err="1"/>
              <a:t>XGBoost</a:t>
            </a:r>
            <a:r>
              <a:rPr lang="da-DK" dirty="0"/>
              <a:t> performs </a:t>
            </a:r>
            <a:r>
              <a:rPr lang="da-DK" dirty="0" err="1"/>
              <a:t>well</a:t>
            </a:r>
            <a:r>
              <a:rPr lang="da-DK" dirty="0"/>
              <a:t>, for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recources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2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a-DK" dirty="0"/>
              <a:t>Task</a:t>
            </a:r>
          </a:p>
        </p:txBody>
      </p:sp>
      <p:pic>
        <p:nvPicPr>
          <p:cNvPr id="29" name="Picture 28" descr="A solar panel farm">
            <a:extLst>
              <a:ext uri="{FF2B5EF4-FFF2-40B4-BE49-F238E27FC236}">
                <a16:creationId xmlns:a16="http://schemas.microsoft.com/office/drawing/2014/main" id="{3B68B570-CCC4-43E1-30FE-458D4008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9" r="2429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5C5A1A31-D1C5-3CA5-2539-D5EB228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/>
              <a:t>Can </a:t>
            </a:r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produce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precise</a:t>
            </a:r>
            <a:r>
              <a:rPr lang="da-DK" dirty="0"/>
              <a:t> </a:t>
            </a:r>
            <a:r>
              <a:rPr lang="da-DK" dirty="0" err="1"/>
              <a:t>forecasting</a:t>
            </a:r>
            <a:r>
              <a:rPr lang="da-DK" dirty="0"/>
              <a:t>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2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0031-A5E5-7DBA-C3BF-FB056DE1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CF82-96A1-32C0-BF5B-0E52E30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other</a:t>
            </a:r>
            <a:r>
              <a:rPr lang="da-DK" dirty="0"/>
              <a:t> features to </a:t>
            </a:r>
            <a:r>
              <a:rPr lang="da-DK" dirty="0" err="1"/>
              <a:t>try</a:t>
            </a:r>
            <a:r>
              <a:rPr lang="da-DK" dirty="0"/>
              <a:t> and </a:t>
            </a:r>
            <a:r>
              <a:rPr lang="da-DK" dirty="0" err="1"/>
              <a:t>capture</a:t>
            </a:r>
            <a:r>
              <a:rPr lang="da-DK" dirty="0"/>
              <a:t> summer </a:t>
            </a:r>
            <a:r>
              <a:rPr lang="da-DK" dirty="0" err="1"/>
              <a:t>months</a:t>
            </a:r>
            <a:endParaRPr lang="da-DK" dirty="0"/>
          </a:p>
          <a:p>
            <a:r>
              <a:rPr lang="da-DK" dirty="0"/>
              <a:t>The naive model is tough </a:t>
            </a:r>
            <a:r>
              <a:rPr lang="da-DK" dirty="0" err="1"/>
              <a:t>competition</a:t>
            </a:r>
            <a:r>
              <a:rPr lang="da-DK" dirty="0"/>
              <a:t> for DK2</a:t>
            </a:r>
          </a:p>
          <a:p>
            <a:r>
              <a:rPr lang="da-DK" dirty="0" err="1"/>
              <a:t>Illustrate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predictions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manners</a:t>
            </a:r>
            <a:endParaRPr lang="da-DK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51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 and </a:t>
            </a:r>
            <a:br>
              <a:rPr lang="da-DK" dirty="0"/>
            </a:br>
            <a:r>
              <a:rPr lang="da-DK" dirty="0" err="1"/>
              <a:t>climate</a:t>
            </a:r>
            <a:r>
              <a:rPr lang="da-DK" dirty="0"/>
              <a:t> data?</a:t>
            </a:r>
          </a:p>
        </p:txBody>
      </p:sp>
      <p:graphicFrame>
        <p:nvGraphicFramePr>
          <p:cNvPr id="49" name="Pladsholder til indhold 2">
            <a:extLst>
              <a:ext uri="{FF2B5EF4-FFF2-40B4-BE49-F238E27FC236}">
                <a16:creationId xmlns:a16="http://schemas.microsoft.com/office/drawing/2014/main" id="{6632010E-F882-D9F0-CBC5-932515484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67265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1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23698-BF7B-B727-D5AA-D114175F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The </a:t>
            </a:r>
            <a:r>
              <a:rPr lang="da-DK" sz="3100" err="1"/>
              <a:t>danish</a:t>
            </a:r>
            <a:r>
              <a:rPr lang="da-DK" sz="3100"/>
              <a:t> </a:t>
            </a:r>
            <a:r>
              <a:rPr lang="da-DK" sz="3100" err="1"/>
              <a:t>electrical</a:t>
            </a:r>
            <a:r>
              <a:rPr lang="da-DK" sz="3100"/>
              <a:t> </a:t>
            </a:r>
            <a:r>
              <a:rPr lang="da-DK" sz="3100" err="1"/>
              <a:t>grid</a:t>
            </a:r>
            <a:r>
              <a:rPr lang="da-DK" sz="3100"/>
              <a:t> and </a:t>
            </a:r>
            <a:r>
              <a:rPr lang="da-DK" sz="3100" err="1"/>
              <a:t>weather</a:t>
            </a:r>
            <a:r>
              <a:rPr lang="da-DK" sz="3100"/>
              <a:t> stations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411BEA-178B-F267-0DC1-09777F7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zones, DK1 &amp; DK2</a:t>
            </a:r>
          </a:p>
          <a:p>
            <a:r>
              <a:rPr lang="da-DK" dirty="0"/>
              <a:t>40 </a:t>
            </a:r>
            <a:r>
              <a:rPr lang="da-DK" dirty="0" err="1"/>
              <a:t>weather</a:t>
            </a:r>
            <a:r>
              <a:rPr lang="da-DK" dirty="0"/>
              <a:t> stations</a:t>
            </a:r>
          </a:p>
          <a:p>
            <a:r>
              <a:rPr lang="da-DK" dirty="0"/>
              <a:t>25 stations for DK1 </a:t>
            </a:r>
          </a:p>
          <a:p>
            <a:r>
              <a:rPr lang="da-DK" dirty="0"/>
              <a:t>15 stations for DK2</a:t>
            </a:r>
          </a:p>
        </p:txBody>
      </p:sp>
      <p:pic>
        <p:nvPicPr>
          <p:cNvPr id="7" name="Billede 6" descr="Et billede, der indeholder kort&#10;&#10;Automatisk genereret beskrivelse">
            <a:extLst>
              <a:ext uri="{FF2B5EF4-FFF2-40B4-BE49-F238E27FC236}">
                <a16:creationId xmlns:a16="http://schemas.microsoft.com/office/drawing/2014/main" id="{E5ACB8BA-01D0-E8C3-DD66-0AAC4285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83" y="645106"/>
            <a:ext cx="4290033" cy="5247747"/>
          </a:xfrm>
          <a:prstGeom prst="rect">
            <a:avLst/>
          </a:prstGeom>
        </p:spPr>
      </p:pic>
      <p:sp>
        <p:nvSpPr>
          <p:cNvPr id="9" name="Kombinationstegning: figur 8">
            <a:extLst>
              <a:ext uri="{FF2B5EF4-FFF2-40B4-BE49-F238E27FC236}">
                <a16:creationId xmlns:a16="http://schemas.microsoft.com/office/drawing/2014/main" id="{0ABFEE1E-492F-BE00-02F5-ED4F36971D64}"/>
              </a:ext>
            </a:extLst>
          </p:cNvPr>
          <p:cNvSpPr/>
          <p:nvPr/>
        </p:nvSpPr>
        <p:spPr>
          <a:xfrm>
            <a:off x="8663049" y="878774"/>
            <a:ext cx="641268" cy="4952010"/>
          </a:xfrm>
          <a:custGeom>
            <a:avLst/>
            <a:gdLst>
              <a:gd name="connsiteX0" fmla="*/ 130629 w 641268"/>
              <a:gd name="connsiteY0" fmla="*/ 0 h 4952010"/>
              <a:gd name="connsiteX1" fmla="*/ 225632 w 641268"/>
              <a:gd name="connsiteY1" fmla="*/ 106878 h 4952010"/>
              <a:gd name="connsiteX2" fmla="*/ 273133 w 641268"/>
              <a:gd name="connsiteY2" fmla="*/ 184068 h 4952010"/>
              <a:gd name="connsiteX3" fmla="*/ 332509 w 641268"/>
              <a:gd name="connsiteY3" fmla="*/ 261257 h 4952010"/>
              <a:gd name="connsiteX4" fmla="*/ 356260 w 641268"/>
              <a:gd name="connsiteY4" fmla="*/ 302821 h 4952010"/>
              <a:gd name="connsiteX5" fmla="*/ 380011 w 641268"/>
              <a:gd name="connsiteY5" fmla="*/ 338447 h 4952010"/>
              <a:gd name="connsiteX6" fmla="*/ 433450 w 641268"/>
              <a:gd name="connsiteY6" fmla="*/ 427512 h 4952010"/>
              <a:gd name="connsiteX7" fmla="*/ 445325 w 641268"/>
              <a:gd name="connsiteY7" fmla="*/ 457200 h 4952010"/>
              <a:gd name="connsiteX8" fmla="*/ 463138 w 641268"/>
              <a:gd name="connsiteY8" fmla="*/ 486888 h 4952010"/>
              <a:gd name="connsiteX9" fmla="*/ 492826 w 641268"/>
              <a:gd name="connsiteY9" fmla="*/ 564078 h 4952010"/>
              <a:gd name="connsiteX10" fmla="*/ 516577 w 641268"/>
              <a:gd name="connsiteY10" fmla="*/ 623455 h 4952010"/>
              <a:gd name="connsiteX11" fmla="*/ 540328 w 641268"/>
              <a:gd name="connsiteY11" fmla="*/ 682831 h 4952010"/>
              <a:gd name="connsiteX12" fmla="*/ 552203 w 641268"/>
              <a:gd name="connsiteY12" fmla="*/ 736270 h 4952010"/>
              <a:gd name="connsiteX13" fmla="*/ 593767 w 641268"/>
              <a:gd name="connsiteY13" fmla="*/ 872836 h 4952010"/>
              <a:gd name="connsiteX14" fmla="*/ 617517 w 641268"/>
              <a:gd name="connsiteY14" fmla="*/ 1021278 h 4952010"/>
              <a:gd name="connsiteX15" fmla="*/ 629393 w 641268"/>
              <a:gd name="connsiteY15" fmla="*/ 1187532 h 4952010"/>
              <a:gd name="connsiteX16" fmla="*/ 635330 w 641268"/>
              <a:gd name="connsiteY16" fmla="*/ 1258784 h 4952010"/>
              <a:gd name="connsiteX17" fmla="*/ 641268 w 641268"/>
              <a:gd name="connsiteY17" fmla="*/ 1294410 h 4952010"/>
              <a:gd name="connsiteX18" fmla="*/ 629393 w 641268"/>
              <a:gd name="connsiteY18" fmla="*/ 1419101 h 4952010"/>
              <a:gd name="connsiteX19" fmla="*/ 623455 w 641268"/>
              <a:gd name="connsiteY19" fmla="*/ 1490353 h 4952010"/>
              <a:gd name="connsiteX20" fmla="*/ 611580 w 641268"/>
              <a:gd name="connsiteY20" fmla="*/ 1555668 h 4952010"/>
              <a:gd name="connsiteX21" fmla="*/ 599704 w 641268"/>
              <a:gd name="connsiteY21" fmla="*/ 1650670 h 4952010"/>
              <a:gd name="connsiteX22" fmla="*/ 581891 w 641268"/>
              <a:gd name="connsiteY22" fmla="*/ 1698171 h 4952010"/>
              <a:gd name="connsiteX23" fmla="*/ 552203 w 641268"/>
              <a:gd name="connsiteY23" fmla="*/ 1816925 h 4952010"/>
              <a:gd name="connsiteX24" fmla="*/ 528452 w 641268"/>
              <a:gd name="connsiteY24" fmla="*/ 1894114 h 4952010"/>
              <a:gd name="connsiteX25" fmla="*/ 492826 w 641268"/>
              <a:gd name="connsiteY25" fmla="*/ 2060369 h 4952010"/>
              <a:gd name="connsiteX26" fmla="*/ 463138 w 641268"/>
              <a:gd name="connsiteY26" fmla="*/ 2161309 h 4952010"/>
              <a:gd name="connsiteX27" fmla="*/ 397824 w 641268"/>
              <a:gd name="connsiteY27" fmla="*/ 2381003 h 4952010"/>
              <a:gd name="connsiteX28" fmla="*/ 326572 w 641268"/>
              <a:gd name="connsiteY28" fmla="*/ 2559132 h 4952010"/>
              <a:gd name="connsiteX29" fmla="*/ 290946 w 641268"/>
              <a:gd name="connsiteY29" fmla="*/ 2648197 h 4952010"/>
              <a:gd name="connsiteX30" fmla="*/ 195943 w 641268"/>
              <a:gd name="connsiteY30" fmla="*/ 2802577 h 4952010"/>
              <a:gd name="connsiteX31" fmla="*/ 118754 w 641268"/>
              <a:gd name="connsiteY31" fmla="*/ 2915392 h 4952010"/>
              <a:gd name="connsiteX32" fmla="*/ 95003 w 641268"/>
              <a:gd name="connsiteY32" fmla="*/ 2962894 h 4952010"/>
              <a:gd name="connsiteX33" fmla="*/ 59377 w 641268"/>
              <a:gd name="connsiteY33" fmla="*/ 3034145 h 4952010"/>
              <a:gd name="connsiteX34" fmla="*/ 35626 w 641268"/>
              <a:gd name="connsiteY34" fmla="*/ 3099460 h 4952010"/>
              <a:gd name="connsiteX35" fmla="*/ 11876 w 641268"/>
              <a:gd name="connsiteY35" fmla="*/ 3141023 h 4952010"/>
              <a:gd name="connsiteX36" fmla="*/ 0 w 641268"/>
              <a:gd name="connsiteY36" fmla="*/ 3164774 h 4952010"/>
              <a:gd name="connsiteX37" fmla="*/ 11876 w 641268"/>
              <a:gd name="connsiteY37" fmla="*/ 3342904 h 4952010"/>
              <a:gd name="connsiteX38" fmla="*/ 23751 w 641268"/>
              <a:gd name="connsiteY38" fmla="*/ 3366655 h 4952010"/>
              <a:gd name="connsiteX39" fmla="*/ 35626 w 641268"/>
              <a:gd name="connsiteY39" fmla="*/ 3414156 h 4952010"/>
              <a:gd name="connsiteX40" fmla="*/ 65315 w 641268"/>
              <a:gd name="connsiteY40" fmla="*/ 3455720 h 4952010"/>
              <a:gd name="connsiteX41" fmla="*/ 77190 w 641268"/>
              <a:gd name="connsiteY41" fmla="*/ 3485408 h 4952010"/>
              <a:gd name="connsiteX42" fmla="*/ 95003 w 641268"/>
              <a:gd name="connsiteY42" fmla="*/ 3521034 h 4952010"/>
              <a:gd name="connsiteX43" fmla="*/ 112816 w 641268"/>
              <a:gd name="connsiteY43" fmla="*/ 3574473 h 4952010"/>
              <a:gd name="connsiteX44" fmla="*/ 124691 w 641268"/>
              <a:gd name="connsiteY44" fmla="*/ 3604161 h 4952010"/>
              <a:gd name="connsiteX45" fmla="*/ 142504 w 641268"/>
              <a:gd name="connsiteY45" fmla="*/ 3657600 h 4952010"/>
              <a:gd name="connsiteX46" fmla="*/ 172193 w 641268"/>
              <a:gd name="connsiteY46" fmla="*/ 3711039 h 4952010"/>
              <a:gd name="connsiteX47" fmla="*/ 184068 w 641268"/>
              <a:gd name="connsiteY47" fmla="*/ 3746665 h 4952010"/>
              <a:gd name="connsiteX48" fmla="*/ 207819 w 641268"/>
              <a:gd name="connsiteY48" fmla="*/ 3835730 h 4952010"/>
              <a:gd name="connsiteX49" fmla="*/ 213756 w 641268"/>
              <a:gd name="connsiteY49" fmla="*/ 3883231 h 4952010"/>
              <a:gd name="connsiteX50" fmla="*/ 237507 w 641268"/>
              <a:gd name="connsiteY50" fmla="*/ 3972296 h 4952010"/>
              <a:gd name="connsiteX51" fmla="*/ 243445 w 641268"/>
              <a:gd name="connsiteY51" fmla="*/ 4049486 h 4952010"/>
              <a:gd name="connsiteX52" fmla="*/ 249382 w 641268"/>
              <a:gd name="connsiteY52" fmla="*/ 4096987 h 4952010"/>
              <a:gd name="connsiteX53" fmla="*/ 237507 w 641268"/>
              <a:gd name="connsiteY53" fmla="*/ 4257304 h 4952010"/>
              <a:gd name="connsiteX54" fmla="*/ 225632 w 641268"/>
              <a:gd name="connsiteY54" fmla="*/ 4310743 h 4952010"/>
              <a:gd name="connsiteX55" fmla="*/ 219694 w 641268"/>
              <a:gd name="connsiteY55" fmla="*/ 4346369 h 4952010"/>
              <a:gd name="connsiteX56" fmla="*/ 213756 w 641268"/>
              <a:gd name="connsiteY56" fmla="*/ 4370120 h 4952010"/>
              <a:gd name="connsiteX57" fmla="*/ 207819 w 641268"/>
              <a:gd name="connsiteY57" fmla="*/ 4405745 h 4952010"/>
              <a:gd name="connsiteX58" fmla="*/ 195943 w 641268"/>
              <a:gd name="connsiteY58" fmla="*/ 4459184 h 4952010"/>
              <a:gd name="connsiteX59" fmla="*/ 184068 w 641268"/>
              <a:gd name="connsiteY59" fmla="*/ 4500748 h 4952010"/>
              <a:gd name="connsiteX60" fmla="*/ 172193 w 641268"/>
              <a:gd name="connsiteY60" fmla="*/ 4536374 h 4952010"/>
              <a:gd name="connsiteX61" fmla="*/ 160317 w 641268"/>
              <a:gd name="connsiteY61" fmla="*/ 4583875 h 4952010"/>
              <a:gd name="connsiteX62" fmla="*/ 148442 w 641268"/>
              <a:gd name="connsiteY62" fmla="*/ 4625439 h 4952010"/>
              <a:gd name="connsiteX63" fmla="*/ 142504 w 641268"/>
              <a:gd name="connsiteY63" fmla="*/ 4655127 h 4952010"/>
              <a:gd name="connsiteX64" fmla="*/ 130629 w 641268"/>
              <a:gd name="connsiteY64" fmla="*/ 4690753 h 4952010"/>
              <a:gd name="connsiteX65" fmla="*/ 106878 w 641268"/>
              <a:gd name="connsiteY65" fmla="*/ 4762005 h 4952010"/>
              <a:gd name="connsiteX66" fmla="*/ 95003 w 641268"/>
              <a:gd name="connsiteY66" fmla="*/ 4779818 h 4952010"/>
              <a:gd name="connsiteX67" fmla="*/ 89065 w 641268"/>
              <a:gd name="connsiteY67" fmla="*/ 4815444 h 4952010"/>
              <a:gd name="connsiteX68" fmla="*/ 71252 w 641268"/>
              <a:gd name="connsiteY68" fmla="*/ 4862945 h 4952010"/>
              <a:gd name="connsiteX69" fmla="*/ 59377 w 641268"/>
              <a:gd name="connsiteY69" fmla="*/ 4934197 h 4952010"/>
              <a:gd name="connsiteX70" fmla="*/ 53439 w 641268"/>
              <a:gd name="connsiteY70" fmla="*/ 4952010 h 495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41268" h="4952010">
                <a:moveTo>
                  <a:pt x="130629" y="0"/>
                </a:moveTo>
                <a:cubicBezTo>
                  <a:pt x="182203" y="85956"/>
                  <a:pt x="92861" y="-57506"/>
                  <a:pt x="225632" y="106878"/>
                </a:cubicBezTo>
                <a:cubicBezTo>
                  <a:pt x="244615" y="130381"/>
                  <a:pt x="255936" y="159228"/>
                  <a:pt x="273133" y="184068"/>
                </a:cubicBezTo>
                <a:cubicBezTo>
                  <a:pt x="291610" y="210758"/>
                  <a:pt x="316404" y="233073"/>
                  <a:pt x="332509" y="261257"/>
                </a:cubicBezTo>
                <a:cubicBezTo>
                  <a:pt x="340426" y="275112"/>
                  <a:pt x="347897" y="289231"/>
                  <a:pt x="356260" y="302821"/>
                </a:cubicBezTo>
                <a:cubicBezTo>
                  <a:pt x="363740" y="314976"/>
                  <a:pt x="373295" y="325854"/>
                  <a:pt x="380011" y="338447"/>
                </a:cubicBezTo>
                <a:cubicBezTo>
                  <a:pt x="426723" y="426032"/>
                  <a:pt x="378051" y="361035"/>
                  <a:pt x="433450" y="427512"/>
                </a:cubicBezTo>
                <a:cubicBezTo>
                  <a:pt x="437408" y="437408"/>
                  <a:pt x="440558" y="447667"/>
                  <a:pt x="445325" y="457200"/>
                </a:cubicBezTo>
                <a:cubicBezTo>
                  <a:pt x="450486" y="467522"/>
                  <a:pt x="458451" y="476342"/>
                  <a:pt x="463138" y="486888"/>
                </a:cubicBezTo>
                <a:cubicBezTo>
                  <a:pt x="474334" y="512079"/>
                  <a:pt x="482780" y="538406"/>
                  <a:pt x="492826" y="564078"/>
                </a:cubicBezTo>
                <a:cubicBezTo>
                  <a:pt x="500594" y="583929"/>
                  <a:pt x="508660" y="603663"/>
                  <a:pt x="516577" y="623455"/>
                </a:cubicBezTo>
                <a:cubicBezTo>
                  <a:pt x="524494" y="643247"/>
                  <a:pt x="535704" y="662022"/>
                  <a:pt x="540328" y="682831"/>
                </a:cubicBezTo>
                <a:cubicBezTo>
                  <a:pt x="544286" y="700644"/>
                  <a:pt x="546960" y="718792"/>
                  <a:pt x="552203" y="736270"/>
                </a:cubicBezTo>
                <a:cubicBezTo>
                  <a:pt x="588608" y="857621"/>
                  <a:pt x="565804" y="744205"/>
                  <a:pt x="593767" y="872836"/>
                </a:cubicBezTo>
                <a:cubicBezTo>
                  <a:pt x="601037" y="906277"/>
                  <a:pt x="614671" y="991396"/>
                  <a:pt x="617517" y="1021278"/>
                </a:cubicBezTo>
                <a:cubicBezTo>
                  <a:pt x="622785" y="1076587"/>
                  <a:pt x="624780" y="1132165"/>
                  <a:pt x="629393" y="1187532"/>
                </a:cubicBezTo>
                <a:cubicBezTo>
                  <a:pt x="631372" y="1211283"/>
                  <a:pt x="632698" y="1235097"/>
                  <a:pt x="635330" y="1258784"/>
                </a:cubicBezTo>
                <a:cubicBezTo>
                  <a:pt x="636659" y="1270750"/>
                  <a:pt x="639289" y="1282535"/>
                  <a:pt x="641268" y="1294410"/>
                </a:cubicBezTo>
                <a:cubicBezTo>
                  <a:pt x="623454" y="1543801"/>
                  <a:pt x="644739" y="1273310"/>
                  <a:pt x="629393" y="1419101"/>
                </a:cubicBezTo>
                <a:cubicBezTo>
                  <a:pt x="626898" y="1442803"/>
                  <a:pt x="626538" y="1466720"/>
                  <a:pt x="623455" y="1490353"/>
                </a:cubicBezTo>
                <a:cubicBezTo>
                  <a:pt x="620593" y="1512296"/>
                  <a:pt x="614863" y="1533784"/>
                  <a:pt x="611580" y="1555668"/>
                </a:cubicBezTo>
                <a:cubicBezTo>
                  <a:pt x="610200" y="1564869"/>
                  <a:pt x="603411" y="1636770"/>
                  <a:pt x="599704" y="1650670"/>
                </a:cubicBezTo>
                <a:cubicBezTo>
                  <a:pt x="595347" y="1667009"/>
                  <a:pt x="587239" y="1682128"/>
                  <a:pt x="581891" y="1698171"/>
                </a:cubicBezTo>
                <a:cubicBezTo>
                  <a:pt x="544892" y="1809168"/>
                  <a:pt x="581206" y="1705748"/>
                  <a:pt x="552203" y="1816925"/>
                </a:cubicBezTo>
                <a:cubicBezTo>
                  <a:pt x="545408" y="1842973"/>
                  <a:pt x="534831" y="1867961"/>
                  <a:pt x="528452" y="1894114"/>
                </a:cubicBezTo>
                <a:cubicBezTo>
                  <a:pt x="515022" y="1949176"/>
                  <a:pt x="508818" y="2005996"/>
                  <a:pt x="492826" y="2060369"/>
                </a:cubicBezTo>
                <a:cubicBezTo>
                  <a:pt x="482930" y="2094016"/>
                  <a:pt x="472525" y="2127517"/>
                  <a:pt x="463138" y="2161309"/>
                </a:cubicBezTo>
                <a:cubicBezTo>
                  <a:pt x="433205" y="2269067"/>
                  <a:pt x="436753" y="2277192"/>
                  <a:pt x="397824" y="2381003"/>
                </a:cubicBezTo>
                <a:cubicBezTo>
                  <a:pt x="375369" y="2440882"/>
                  <a:pt x="350323" y="2499756"/>
                  <a:pt x="326572" y="2559132"/>
                </a:cubicBezTo>
                <a:cubicBezTo>
                  <a:pt x="314697" y="2588820"/>
                  <a:pt x="309147" y="2621907"/>
                  <a:pt x="290946" y="2648197"/>
                </a:cubicBezTo>
                <a:cubicBezTo>
                  <a:pt x="121031" y="2893631"/>
                  <a:pt x="345577" y="2563162"/>
                  <a:pt x="195943" y="2802577"/>
                </a:cubicBezTo>
                <a:cubicBezTo>
                  <a:pt x="171794" y="2841216"/>
                  <a:pt x="139131" y="2874638"/>
                  <a:pt x="118754" y="2915392"/>
                </a:cubicBezTo>
                <a:cubicBezTo>
                  <a:pt x="110837" y="2931226"/>
                  <a:pt x="102541" y="2946876"/>
                  <a:pt x="95003" y="2962894"/>
                </a:cubicBezTo>
                <a:cubicBezTo>
                  <a:pt x="63025" y="3030847"/>
                  <a:pt x="84015" y="2997186"/>
                  <a:pt x="59377" y="3034145"/>
                </a:cubicBezTo>
                <a:cubicBezTo>
                  <a:pt x="51681" y="3064930"/>
                  <a:pt x="53149" y="3064414"/>
                  <a:pt x="35626" y="3099460"/>
                </a:cubicBezTo>
                <a:cubicBezTo>
                  <a:pt x="28490" y="3113732"/>
                  <a:pt x="19517" y="3127015"/>
                  <a:pt x="11876" y="3141023"/>
                </a:cubicBezTo>
                <a:cubicBezTo>
                  <a:pt x="7637" y="3148794"/>
                  <a:pt x="3959" y="3156857"/>
                  <a:pt x="0" y="3164774"/>
                </a:cubicBezTo>
                <a:cubicBezTo>
                  <a:pt x="3959" y="3224151"/>
                  <a:pt x="4923" y="3283803"/>
                  <a:pt x="11876" y="3342904"/>
                </a:cubicBezTo>
                <a:cubicBezTo>
                  <a:pt x="12910" y="3351695"/>
                  <a:pt x="20952" y="3358258"/>
                  <a:pt x="23751" y="3366655"/>
                </a:cubicBezTo>
                <a:cubicBezTo>
                  <a:pt x="28912" y="3382138"/>
                  <a:pt x="28724" y="3399366"/>
                  <a:pt x="35626" y="3414156"/>
                </a:cubicBezTo>
                <a:cubicBezTo>
                  <a:pt x="42826" y="3429585"/>
                  <a:pt x="56736" y="3441013"/>
                  <a:pt x="65315" y="3455720"/>
                </a:cubicBezTo>
                <a:cubicBezTo>
                  <a:pt x="70685" y="3464926"/>
                  <a:pt x="72780" y="3475705"/>
                  <a:pt x="77190" y="3485408"/>
                </a:cubicBezTo>
                <a:cubicBezTo>
                  <a:pt x="82684" y="3497495"/>
                  <a:pt x="90072" y="3508707"/>
                  <a:pt x="95003" y="3521034"/>
                </a:cubicBezTo>
                <a:cubicBezTo>
                  <a:pt x="101976" y="3538468"/>
                  <a:pt x="106501" y="3556790"/>
                  <a:pt x="112816" y="3574473"/>
                </a:cubicBezTo>
                <a:cubicBezTo>
                  <a:pt x="116401" y="3584510"/>
                  <a:pt x="121106" y="3594124"/>
                  <a:pt x="124691" y="3604161"/>
                </a:cubicBezTo>
                <a:cubicBezTo>
                  <a:pt x="131006" y="3621844"/>
                  <a:pt x="132843" y="3641499"/>
                  <a:pt x="142504" y="3657600"/>
                </a:cubicBezTo>
                <a:cubicBezTo>
                  <a:pt x="151541" y="3672662"/>
                  <a:pt x="165379" y="3694005"/>
                  <a:pt x="172193" y="3711039"/>
                </a:cubicBezTo>
                <a:cubicBezTo>
                  <a:pt x="176842" y="3722661"/>
                  <a:pt x="180387" y="3734701"/>
                  <a:pt x="184068" y="3746665"/>
                </a:cubicBezTo>
                <a:cubicBezTo>
                  <a:pt x="194971" y="3782100"/>
                  <a:pt x="198628" y="3798968"/>
                  <a:pt x="207819" y="3835730"/>
                </a:cubicBezTo>
                <a:cubicBezTo>
                  <a:pt x="209798" y="3851564"/>
                  <a:pt x="210815" y="3867547"/>
                  <a:pt x="213756" y="3883231"/>
                </a:cubicBezTo>
                <a:cubicBezTo>
                  <a:pt x="217945" y="3905574"/>
                  <a:pt x="231020" y="3949591"/>
                  <a:pt x="237507" y="3972296"/>
                </a:cubicBezTo>
                <a:cubicBezTo>
                  <a:pt x="239486" y="3998026"/>
                  <a:pt x="240998" y="4023796"/>
                  <a:pt x="243445" y="4049486"/>
                </a:cubicBezTo>
                <a:cubicBezTo>
                  <a:pt x="244958" y="4065371"/>
                  <a:pt x="249838" y="4081037"/>
                  <a:pt x="249382" y="4096987"/>
                </a:cubicBezTo>
                <a:cubicBezTo>
                  <a:pt x="247852" y="4150551"/>
                  <a:pt x="243424" y="4204046"/>
                  <a:pt x="237507" y="4257304"/>
                </a:cubicBezTo>
                <a:cubicBezTo>
                  <a:pt x="235492" y="4275440"/>
                  <a:pt x="229211" y="4292850"/>
                  <a:pt x="225632" y="4310743"/>
                </a:cubicBezTo>
                <a:cubicBezTo>
                  <a:pt x="223271" y="4322548"/>
                  <a:pt x="222055" y="4334564"/>
                  <a:pt x="219694" y="4346369"/>
                </a:cubicBezTo>
                <a:cubicBezTo>
                  <a:pt x="218093" y="4354371"/>
                  <a:pt x="215356" y="4362118"/>
                  <a:pt x="213756" y="4370120"/>
                </a:cubicBezTo>
                <a:cubicBezTo>
                  <a:pt x="211395" y="4381925"/>
                  <a:pt x="209973" y="4393900"/>
                  <a:pt x="207819" y="4405745"/>
                </a:cubicBezTo>
                <a:cubicBezTo>
                  <a:pt x="204221" y="4425533"/>
                  <a:pt x="201143" y="4440119"/>
                  <a:pt x="195943" y="4459184"/>
                </a:cubicBezTo>
                <a:cubicBezTo>
                  <a:pt x="192152" y="4473085"/>
                  <a:pt x="188305" y="4486976"/>
                  <a:pt x="184068" y="4500748"/>
                </a:cubicBezTo>
                <a:cubicBezTo>
                  <a:pt x="180387" y="4512712"/>
                  <a:pt x="175632" y="4524338"/>
                  <a:pt x="172193" y="4536374"/>
                </a:cubicBezTo>
                <a:cubicBezTo>
                  <a:pt x="167709" y="4552067"/>
                  <a:pt x="164522" y="4568105"/>
                  <a:pt x="160317" y="4583875"/>
                </a:cubicBezTo>
                <a:cubicBezTo>
                  <a:pt x="156604" y="4597797"/>
                  <a:pt x="151937" y="4611460"/>
                  <a:pt x="148442" y="4625439"/>
                </a:cubicBezTo>
                <a:cubicBezTo>
                  <a:pt x="145994" y="4635230"/>
                  <a:pt x="145159" y="4645391"/>
                  <a:pt x="142504" y="4655127"/>
                </a:cubicBezTo>
                <a:cubicBezTo>
                  <a:pt x="139210" y="4667204"/>
                  <a:pt x="134587" y="4678878"/>
                  <a:pt x="130629" y="4690753"/>
                </a:cubicBezTo>
                <a:cubicBezTo>
                  <a:pt x="130627" y="4690758"/>
                  <a:pt x="106881" y="4762001"/>
                  <a:pt x="106878" y="4762005"/>
                </a:cubicBezTo>
                <a:lnTo>
                  <a:pt x="95003" y="4779818"/>
                </a:lnTo>
                <a:cubicBezTo>
                  <a:pt x="93024" y="4791693"/>
                  <a:pt x="92372" y="4803868"/>
                  <a:pt x="89065" y="4815444"/>
                </a:cubicBezTo>
                <a:cubicBezTo>
                  <a:pt x="84419" y="4831704"/>
                  <a:pt x="75353" y="4846540"/>
                  <a:pt x="71252" y="4862945"/>
                </a:cubicBezTo>
                <a:cubicBezTo>
                  <a:pt x="65412" y="4886304"/>
                  <a:pt x="66992" y="4911354"/>
                  <a:pt x="59377" y="4934197"/>
                </a:cubicBezTo>
                <a:lnTo>
                  <a:pt x="53439" y="495201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98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00700-C578-D758-BF58-DF6418B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 types of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079B-1E72-6965-2134-37E4D611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 err="1"/>
              <a:t>Weather</a:t>
            </a:r>
            <a:r>
              <a:rPr lang="da-DK" dirty="0"/>
              <a:t> data for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the model</a:t>
            </a:r>
          </a:p>
          <a:p>
            <a:r>
              <a:rPr lang="da-DK" dirty="0" err="1"/>
              <a:t>Weather</a:t>
            </a:r>
            <a:r>
              <a:rPr lang="da-DK" dirty="0"/>
              <a:t> data from forecasts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test set</a:t>
            </a:r>
          </a:p>
        </p:txBody>
      </p:sp>
    </p:spTree>
    <p:extLst>
      <p:ext uri="{BB962C8B-B14F-4D97-AF65-F5344CB8AC3E}">
        <p14:creationId xmlns:p14="http://schemas.microsoft.com/office/powerpoint/2010/main" val="22101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69480-F03E-937B-1CAE-0F7B53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Accuracy</a:t>
            </a:r>
            <a:r>
              <a:rPr lang="da-DK" dirty="0"/>
              <a:t> of DMI’s forecasts?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D263B-80CC-65CF-3CFC-BABD79E1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Temperature</a:t>
            </a:r>
            <a:r>
              <a:rPr lang="da-DK" dirty="0"/>
              <a:t> </a:t>
            </a:r>
            <a:r>
              <a:rPr lang="da-DK" dirty="0" err="1"/>
              <a:t>surprisingly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  <a:p>
            <a:r>
              <a:rPr lang="da-DK" dirty="0"/>
              <a:t>Radiation not so </a:t>
            </a:r>
            <a:r>
              <a:rPr lang="da-DK" dirty="0" err="1"/>
              <a:t>much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temperature</a:t>
            </a:r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D6CB06A-DD96-7960-9011-60D5EAF6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802392"/>
            <a:ext cx="3730079" cy="23872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8B1AB0B-0B07-4F0C-89D4-515CA157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90" y="3682347"/>
            <a:ext cx="3730079" cy="23592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0EBFAA-1C24-DDD7-A837-34C6A118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124" y="4522618"/>
            <a:ext cx="393437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EA809-A761-62BC-EC68-3152355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3249E8-CA09-52C2-DB2E-5F028771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 err="1"/>
              <a:t>Searching</a:t>
            </a:r>
            <a:r>
              <a:rPr lang="da-DK" dirty="0"/>
              <a:t> for </a:t>
            </a:r>
            <a:r>
              <a:rPr lang="da-DK" dirty="0" err="1"/>
              <a:t>correlations</a:t>
            </a:r>
            <a:r>
              <a:rPr lang="da-DK" dirty="0"/>
              <a:t> in the </a:t>
            </a:r>
            <a:r>
              <a:rPr lang="en-US" dirty="0" err="1"/>
              <a:t>aquired</a:t>
            </a:r>
            <a:r>
              <a:rPr lang="da-DK" dirty="0"/>
              <a:t> data</a:t>
            </a:r>
          </a:p>
          <a:p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days</a:t>
            </a:r>
            <a:endParaRPr lang="da-DK" dirty="0"/>
          </a:p>
          <a:p>
            <a:r>
              <a:rPr lang="da-DK" dirty="0"/>
              <a:t>SHAP-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/>
              <a:t>Time is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en-US" dirty="0"/>
              <a:t>decipher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D4A1D6C-4AA2-C605-C1A8-E879020F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86" y="3429000"/>
            <a:ext cx="5516267" cy="206859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E327A0-7314-2DA2-5510-F948903D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802" y="1481311"/>
            <a:ext cx="4336751" cy="5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8689D-0A45-CB63-F3B5-50BCA2D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models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97448B-B0FA-CF24-E75B-2A19035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Literature</a:t>
            </a:r>
            <a:r>
              <a:rPr lang="da-DK" dirty="0"/>
              <a:t>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- Extreme 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/>
              <a:t>LSTM-NN</a:t>
            </a:r>
            <a:br>
              <a:rPr lang="da-DK" dirty="0"/>
            </a:br>
            <a:r>
              <a:rPr lang="da-DK" dirty="0"/>
              <a:t>- Long-Short-Term Memory Neural Network</a:t>
            </a:r>
            <a:br>
              <a:rPr lang="da-DK" dirty="0"/>
            </a:br>
            <a:endParaRPr lang="da-DK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4" descr="Human brain nerve cells">
            <a:extLst>
              <a:ext uri="{FF2B5EF4-FFF2-40B4-BE49-F238E27FC236}">
                <a16:creationId xmlns:a16="http://schemas.microsoft.com/office/drawing/2014/main" id="{50D405AD-589E-3FBD-3C1D-196854F1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5" r="3594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BF02D-19A1-9140-B8A5-0EDED5B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A19713-EBFB-3DBD-59FA-86E5236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Ensemble of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learners</a:t>
            </a:r>
            <a:endParaRPr lang="da-DK" dirty="0"/>
          </a:p>
          <a:p>
            <a:r>
              <a:rPr lang="da-DK" dirty="0"/>
              <a:t>Decision </a:t>
            </a:r>
            <a:r>
              <a:rPr lang="da-DK" dirty="0" err="1"/>
              <a:t>trees</a:t>
            </a:r>
            <a:endParaRPr lang="da-DK" dirty="0"/>
          </a:p>
          <a:p>
            <a:r>
              <a:rPr lang="da-DK" dirty="0"/>
              <a:t>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 err="1"/>
              <a:t>eXtreme</a:t>
            </a:r>
            <a:r>
              <a:rPr lang="da-DK" dirty="0"/>
              <a:t> </a:t>
            </a:r>
            <a:r>
              <a:rPr lang="da-DK" dirty="0" err="1"/>
              <a:t>regularization</a:t>
            </a:r>
            <a:endParaRPr lang="da-DK" dirty="0"/>
          </a:p>
          <a:p>
            <a:r>
              <a:rPr lang="da-DK" dirty="0" err="1"/>
              <a:t>Percieved</a:t>
            </a:r>
            <a:r>
              <a:rPr lang="da-DK" dirty="0"/>
              <a:t> as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B15811-4104-CC38-E2E4-BBC02F4C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85623"/>
            <a:ext cx="5423621" cy="4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4702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1255</TotalTime>
  <Words>521</Words>
  <Application>Microsoft Office PowerPoint</Application>
  <PresentationFormat>Widescreen</PresentationFormat>
  <Paragraphs>99</Paragraphs>
  <Slides>20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Beskæring</vt:lpstr>
      <vt:lpstr>Exploring climate data’s relevance to predict energy consumption</vt:lpstr>
      <vt:lpstr>Task</vt:lpstr>
      <vt:lpstr>Why elecricity consumption and  climate data?</vt:lpstr>
      <vt:lpstr>The danish electrical grid and weather stations</vt:lpstr>
      <vt:lpstr>3 types of data</vt:lpstr>
      <vt:lpstr>Accuracy of DMI’s forecasts?</vt:lpstr>
      <vt:lpstr>Data exploration</vt:lpstr>
      <vt:lpstr>Two models</vt:lpstr>
      <vt:lpstr>XGBoost</vt:lpstr>
      <vt:lpstr>LSTM-NN</vt:lpstr>
      <vt:lpstr>Implementation</vt:lpstr>
      <vt:lpstr>Optimal XGBoost</vt:lpstr>
      <vt:lpstr>Encoder/Decoder LSTM</vt:lpstr>
      <vt:lpstr>Optimal LSTM-NN</vt:lpstr>
      <vt:lpstr>Validation results</vt:lpstr>
      <vt:lpstr>Now for something very interesting</vt:lpstr>
      <vt:lpstr>Why did it happen?</vt:lpstr>
      <vt:lpstr>New results</vt:lpstr>
      <vt:lpstr>Conclusion</vt:lpstr>
      <vt:lpstr>Additional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climate data’s relevance to predict energy consumption</dc:title>
  <dc:creator>Mathias Østergaard</dc:creator>
  <cp:lastModifiedBy>Mathias Østergaard</cp:lastModifiedBy>
  <cp:revision>1</cp:revision>
  <dcterms:created xsi:type="dcterms:W3CDTF">2022-06-15T08:40:41Z</dcterms:created>
  <dcterms:modified xsi:type="dcterms:W3CDTF">2022-06-20T14:03:32Z</dcterms:modified>
</cp:coreProperties>
</file>