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B752-7C94-4CDB-89CC-A37F84771A1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06E9-72D7-45BD-B607-8FC5C4C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44607" y="5410109"/>
            <a:ext cx="2002234" cy="125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499360"/>
            <a:ext cx="1676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403" y="1459980"/>
            <a:ext cx="1476597" cy="888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Distance Measuring Sensor Unit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4637" y="4419600"/>
            <a:ext cx="1974726" cy="563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ODB-II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42210" y="1117498"/>
            <a:ext cx="1085117" cy="684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Warning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6846" y="4091940"/>
            <a:ext cx="1477893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Control Panel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4572000" y="3566160"/>
            <a:ext cx="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" idx="3"/>
            <a:endCxn id="8" idx="1"/>
          </p:cNvCxnSpPr>
          <p:nvPr/>
        </p:nvCxnSpPr>
        <p:spPr>
          <a:xfrm>
            <a:off x="5410200" y="3032760"/>
            <a:ext cx="556646" cy="13639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1"/>
            <a:endCxn id="4" idx="3"/>
          </p:cNvCxnSpPr>
          <p:nvPr/>
        </p:nvCxnSpPr>
        <p:spPr>
          <a:xfrm rot="10800000" flipV="1">
            <a:off x="5410200" y="1459980"/>
            <a:ext cx="1732010" cy="1572780"/>
          </a:xfrm>
          <a:prstGeom prst="bentConnector3">
            <a:avLst>
              <a:gd name="adj1" fmla="val 8439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58624" y="5040777"/>
            <a:ext cx="295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Car </a:t>
            </a:r>
            <a:r>
              <a:rPr lang="en-US" b="1" dirty="0" smtClean="0"/>
              <a:t>Speed and other info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065401" y="5925234"/>
            <a:ext cx="200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Control the system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mute,volume</a:t>
            </a:r>
            <a:r>
              <a:rPr lang="en-US" b="1" dirty="0" smtClean="0"/>
              <a:t>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806086" y="780395"/>
            <a:ext cx="32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Display warning message, sound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4607" y="1034534"/>
            <a:ext cx="31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Current sensor: </a:t>
            </a:r>
            <a:r>
              <a:rPr lang="en-US" dirty="0" smtClean="0"/>
              <a:t>GP2Y0A710K0F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61310" y="154742"/>
            <a:ext cx="35654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Car Safety System Project</a:t>
            </a:r>
          </a:p>
          <a:p>
            <a:pPr algn="ctr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CaSaSys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1342" y="6262254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Initial System Diagram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51972" y="2499360"/>
            <a:ext cx="1134970" cy="9296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Sensors System</a:t>
            </a:r>
            <a:endParaRPr lang="en-US" dirty="0"/>
          </a:p>
        </p:txBody>
      </p:sp>
      <p:cxnSp>
        <p:nvCxnSpPr>
          <p:cNvPr id="38" name="Elbow Connector 37"/>
          <p:cNvCxnSpPr>
            <a:stCxn id="31" idx="1"/>
            <a:endCxn id="5" idx="3"/>
          </p:cNvCxnSpPr>
          <p:nvPr/>
        </p:nvCxnSpPr>
        <p:spPr>
          <a:xfrm rot="10800000">
            <a:off x="1905000" y="1904164"/>
            <a:ext cx="246972" cy="10600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8403" y="3703724"/>
            <a:ext cx="1476597" cy="88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 (future use)</a:t>
            </a:r>
            <a:r>
              <a:rPr lang="en-US" dirty="0"/>
              <a:t> </a:t>
            </a:r>
          </a:p>
        </p:txBody>
      </p:sp>
      <p:cxnSp>
        <p:nvCxnSpPr>
          <p:cNvPr id="41" name="Elbow Connector 40"/>
          <p:cNvCxnSpPr>
            <a:stCxn id="31" idx="1"/>
            <a:endCxn id="43" idx="3"/>
          </p:cNvCxnSpPr>
          <p:nvPr/>
        </p:nvCxnSpPr>
        <p:spPr>
          <a:xfrm rot="10800000" flipV="1">
            <a:off x="1905000" y="2964179"/>
            <a:ext cx="246972" cy="1183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943581" y="3238500"/>
            <a:ext cx="1105176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924800" y="4325389"/>
            <a:ext cx="110517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Screen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924800" y="5257800"/>
            <a:ext cx="110517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cxnSp>
        <p:nvCxnSpPr>
          <p:cNvPr id="82" name="Elbow Connector 81"/>
          <p:cNvCxnSpPr>
            <a:stCxn id="8" idx="3"/>
            <a:endCxn id="78" idx="1"/>
          </p:cNvCxnSpPr>
          <p:nvPr/>
        </p:nvCxnSpPr>
        <p:spPr>
          <a:xfrm flipV="1">
            <a:off x="7444739" y="3505200"/>
            <a:ext cx="498842" cy="89154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" idx="3"/>
            <a:endCxn id="79" idx="1"/>
          </p:cNvCxnSpPr>
          <p:nvPr/>
        </p:nvCxnSpPr>
        <p:spPr>
          <a:xfrm>
            <a:off x="7444739" y="4396740"/>
            <a:ext cx="480061" cy="1953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" idx="3"/>
            <a:endCxn id="80" idx="1"/>
          </p:cNvCxnSpPr>
          <p:nvPr/>
        </p:nvCxnSpPr>
        <p:spPr>
          <a:xfrm>
            <a:off x="7444739" y="4396740"/>
            <a:ext cx="480061" cy="11277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64205" y="2073252"/>
            <a:ext cx="776001" cy="3592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739847" y="2066743"/>
            <a:ext cx="1171229" cy="3592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Speaker</a:t>
            </a:r>
            <a:endParaRPr lang="en-US" dirty="0"/>
          </a:p>
        </p:txBody>
      </p:sp>
      <p:cxnSp>
        <p:nvCxnSpPr>
          <p:cNvPr id="97" name="Elbow Connector 96"/>
          <p:cNvCxnSpPr>
            <a:stCxn id="7" idx="2"/>
            <a:endCxn id="93" idx="0"/>
          </p:cNvCxnSpPr>
          <p:nvPr/>
        </p:nvCxnSpPr>
        <p:spPr>
          <a:xfrm rot="16200000" flipH="1">
            <a:off x="7872975" y="1614255"/>
            <a:ext cx="264281" cy="6406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" idx="2"/>
            <a:endCxn id="92" idx="0"/>
          </p:cNvCxnSpPr>
          <p:nvPr/>
        </p:nvCxnSpPr>
        <p:spPr>
          <a:xfrm rot="5400000">
            <a:off x="7233093" y="1621576"/>
            <a:ext cx="270790" cy="6325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286187" y="2971800"/>
            <a:ext cx="4476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28403" y="5757764"/>
            <a:ext cx="278522" cy="3382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30631" y="6264501"/>
            <a:ext cx="276294" cy="28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85800" y="5791200"/>
            <a:ext cx="146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Current Design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85800" y="621975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Future Design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4607" y="537644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0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2016-09-12T17:42:06Z</dcterms:created>
  <dcterms:modified xsi:type="dcterms:W3CDTF">2016-09-12T18:17:53Z</dcterms:modified>
</cp:coreProperties>
</file>