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4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56DB-7720-4D56-9DEA-96E31799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97B2B6-F18E-4AA7-B9DE-FD2A3DB8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1ABEC-A05C-4381-A312-E3FD2C2D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8C151-805C-4096-8ED6-C7779272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F5BAD-B577-4AFB-A6D5-16212813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1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B1EC2-2B38-4741-B6A2-A734EAD8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9858A1-B2BD-40AD-9035-C6F72589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EEBBD-30D3-41B6-B9C5-B317414B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E9490-6AA0-43B5-8B39-084AAFD1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E7C9E-3167-4C0A-923F-884B4C83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DFBF1E-D09C-43EA-A425-8A6372563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6F82-8351-4E94-BDF0-320E8C79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84290-CA7B-4789-91F8-D10E48FF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BD3F5-9C42-4B88-B219-2F205E9B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C421F-1BF1-44C9-97FE-92912C86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8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561AD-F407-4DDA-B309-E7D40354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EBC01-C2E2-4816-9AD9-D21778C8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7723B-4287-4B60-8A3C-0FC50685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2B3871-3E5C-4FCA-9D68-7C7EE8F7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90612-DEBD-4FE8-BA7E-6B736C54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49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F8710-3304-40DC-808E-5C6419B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75398-6D8E-4B23-A2B3-3F91576AC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814A2D-B4B5-4EB6-B2C5-4863693A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776F5-D83A-4A0E-89F9-CA3C8F48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BBFC5-9BAB-43EA-8344-6731F6C5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F16C-0557-4367-82D8-0D9C18A7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C485B-36B6-4074-A628-D749E19E1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99E3F-D7F1-452D-A3F8-C83DB7C23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DB9E8F-BCC0-4640-BD3B-054FF5D0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B52725-DD15-407B-B788-C55F4A3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555DA4-3BA4-4DF8-83A8-3A8BC1DF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35D11-E726-4F2E-B77A-140A3651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4410A-DF15-4B65-98F5-F9C5688C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134A3C-1F9F-4FBA-9383-874C7C05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F2B8BE-1A6F-47BB-944F-FEA66035D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E3338F-6767-4E06-8A16-54C2F270B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9AA924-AF78-4B9B-8DF7-4C9FF075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0A8673-E274-4053-995A-68D24FCE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081B79-AE46-40C0-9D7E-E14DBF4E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8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D3D2-1F28-4F5A-AB1C-110690C2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5CDF96-EE95-40DE-BCA3-6CAE7FBE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BD4578-A6C6-40AC-9E66-39A9D74E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79B683-BF59-4975-8C10-BF06BDFC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FC31CE-C4E4-46C0-B8A4-447974F1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23173B-D27E-4D11-954C-CFE4B518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7F84EC-F4E5-4B49-AD93-883F25A8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FE77-0ED9-4C44-9E76-49FE86A2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B944-98CB-48AD-A5B9-54330772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6284E1-F448-4E0F-A011-ADD223F1C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B4959C-A4EB-4634-A134-95B8EE0D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37513-0F8F-4165-A462-E9BA2A64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54690-5E9B-4687-A988-10931314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1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0B-6EFA-450F-BC70-D2B8E6F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9F3194-0723-4C9F-A746-C5AEDFFAC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131DE0-EFC5-48D5-8AE7-7D6A6FB3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54C6AE-7B69-4F72-81F9-676F683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11C0D-5000-4E80-9723-A9D884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FC3B48-B6DF-4C07-846F-A97D6B05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4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219B9-B8E0-4B58-A481-5538EDC0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36F1E5-E0CF-4810-92EB-B457386A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7F6EB-1C6B-46E0-B7C0-505F3C514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03DD-3C01-4C7F-9A1E-6839C41A6956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530E9-F916-4F8D-A106-30EE0D077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DA04B-F547-40C6-9FFE-0F16F3C77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04DA-9429-4A6C-9DF5-7736B0F0A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7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E38F9-06FD-43EC-99EF-E2FAC5D2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0" y="1489602"/>
            <a:ext cx="9022080" cy="2133599"/>
          </a:xfrm>
        </p:spPr>
        <p:txBody>
          <a:bodyPr>
            <a:noAutofit/>
          </a:bodyPr>
          <a:lstStyle/>
          <a:p>
            <a:pPr algn="r"/>
            <a:r>
              <a:rPr lang="ru-RU" dirty="0"/>
              <a:t>Разработка базы данных для поддержания тренировок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11C033-D612-42B3-86A8-F73B4570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2114" y="4163551"/>
            <a:ext cx="5305886" cy="165576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sz="3600" dirty="0">
                <a:latin typeface="+mj-lt"/>
              </a:rPr>
              <a:t>Терентьева Анна</a:t>
            </a:r>
            <a:r>
              <a:rPr lang="en-US" sz="3600" dirty="0">
                <a:latin typeface="+mj-lt"/>
              </a:rPr>
              <a:t>, </a:t>
            </a:r>
          </a:p>
          <a:p>
            <a:pPr algn="r"/>
            <a:r>
              <a:rPr lang="ru-RU" sz="3600" dirty="0">
                <a:latin typeface="+mj-lt"/>
              </a:rPr>
              <a:t>студент группы ИУ9–62б,</a:t>
            </a:r>
          </a:p>
          <a:p>
            <a:pPr algn="r"/>
            <a:r>
              <a:rPr lang="ru-RU" sz="3600" dirty="0">
                <a:latin typeface="+mj-lt"/>
              </a:rPr>
              <a:t>Руководитель: </a:t>
            </a:r>
            <a:r>
              <a:rPr lang="ru-RU" sz="3600" dirty="0" err="1">
                <a:latin typeface="+mj-lt"/>
              </a:rPr>
              <a:t>Домрачева</a:t>
            </a:r>
            <a:r>
              <a:rPr lang="ru-RU" sz="3600" dirty="0">
                <a:latin typeface="+mj-lt"/>
              </a:rPr>
              <a:t> А.Б.</a:t>
            </a:r>
          </a:p>
        </p:txBody>
      </p:sp>
    </p:spTree>
    <p:extLst>
      <p:ext uri="{BB962C8B-B14F-4D97-AF65-F5344CB8AC3E}">
        <p14:creationId xmlns:p14="http://schemas.microsoft.com/office/powerpoint/2010/main" val="374056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37E6D6-C200-436F-AFD3-3D4D4BA0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744"/>
            <a:ext cx="12192000" cy="55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D9E04B-5337-490A-9A4F-897227AC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51"/>
            <a:ext cx="12192000" cy="45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0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FA65A2-8AC7-4BF1-9897-E5FDDD8C89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7778" y="-4445"/>
            <a:ext cx="6120130" cy="33623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AA59C7-56A7-451F-AB0F-CEF9319561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7778" y="3500120"/>
            <a:ext cx="6120130" cy="33578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D514DA-926C-4BAF-ADA4-DC65264232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1244" y="276194"/>
            <a:ext cx="3002915" cy="630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4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3ED856-7443-4A8C-B35D-D15DE62C5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76"/>
          <a:stretch/>
        </p:blipFill>
        <p:spPr>
          <a:xfrm>
            <a:off x="214076" y="1930402"/>
            <a:ext cx="2342937" cy="395047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55AB6C-3465-432E-A24B-913E95F4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62"/>
            <a:ext cx="10515600" cy="1325563"/>
          </a:xfrm>
        </p:spPr>
        <p:txBody>
          <a:bodyPr/>
          <a:lstStyle/>
          <a:p>
            <a:r>
              <a:rPr lang="ru-RU" dirty="0"/>
              <a:t>Тестирование изменения параметра</a:t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3E3DD8-DFBD-48D0-9129-1ECB63ED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08" y="1534165"/>
            <a:ext cx="2359852" cy="43910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88005C-DBF7-4C8A-8CB9-3D3AF2F7E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298" y="1930402"/>
            <a:ext cx="2167378" cy="3994774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7C2FDE-1900-4669-959E-FC62B2A44609}"/>
              </a:ext>
            </a:extLst>
          </p:cNvPr>
          <p:cNvCxnSpPr>
            <a:cxnSpLocks/>
          </p:cNvCxnSpPr>
          <p:nvPr/>
        </p:nvCxnSpPr>
        <p:spPr>
          <a:xfrm>
            <a:off x="2682240" y="369930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2411D1-A511-463B-9E3C-CF8EC257E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214" y="1901784"/>
            <a:ext cx="2279346" cy="402339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AB9E038-C2F9-4690-AB9B-6019B715EB54}"/>
              </a:ext>
            </a:extLst>
          </p:cNvPr>
          <p:cNvCxnSpPr>
            <a:cxnSpLocks/>
          </p:cNvCxnSpPr>
          <p:nvPr/>
        </p:nvCxnSpPr>
        <p:spPr>
          <a:xfrm>
            <a:off x="5872480" y="366988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3F3FE6-B301-45F8-8A5B-C7B936FAD4D2}"/>
              </a:ext>
            </a:extLst>
          </p:cNvPr>
          <p:cNvCxnSpPr>
            <a:cxnSpLocks/>
          </p:cNvCxnSpPr>
          <p:nvPr/>
        </p:nvCxnSpPr>
        <p:spPr>
          <a:xfrm>
            <a:off x="8961120" y="366078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1082F-6F90-4D6C-B209-83A40118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975995"/>
          </a:xfrm>
        </p:spPr>
        <p:txBody>
          <a:bodyPr/>
          <a:lstStyle/>
          <a:p>
            <a:r>
              <a:rPr lang="ru-RU" dirty="0"/>
              <a:t>Тестирование изменения параметра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E38DED-E10E-4F8C-B41D-2247FAD72F92}"/>
              </a:ext>
            </a:extLst>
          </p:cNvPr>
          <p:cNvPicPr/>
          <p:nvPr/>
        </p:nvPicPr>
        <p:blipFill rotWithShape="1">
          <a:blip r:embed="rId2"/>
          <a:srcRect t="8128"/>
          <a:stretch/>
        </p:blipFill>
        <p:spPr>
          <a:xfrm>
            <a:off x="5709921" y="1082040"/>
            <a:ext cx="5314064" cy="24739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C4B281-D0DC-4567-9835-55190117FA3F}"/>
              </a:ext>
            </a:extLst>
          </p:cNvPr>
          <p:cNvPicPr/>
          <p:nvPr/>
        </p:nvPicPr>
        <p:blipFill rotWithShape="1">
          <a:blip r:embed="rId3"/>
          <a:srcRect b="14332"/>
          <a:stretch/>
        </p:blipFill>
        <p:spPr>
          <a:xfrm>
            <a:off x="441324" y="2108031"/>
            <a:ext cx="1947393" cy="343743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FB88158-64BB-4CB0-84DD-8A84339496BC}"/>
              </a:ext>
            </a:extLst>
          </p:cNvPr>
          <p:cNvCxnSpPr/>
          <p:nvPr/>
        </p:nvCxnSpPr>
        <p:spPr>
          <a:xfrm>
            <a:off x="2512847" y="377951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525E76-D0BF-41F9-BB2D-E035F92E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77" y="2108031"/>
            <a:ext cx="1947393" cy="34374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6BE16B-A304-48D9-B726-5691A0510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921" y="3669128"/>
            <a:ext cx="5673587" cy="27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9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E4403-DF22-4C22-8F67-6CDB4ACF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686" y="119462"/>
            <a:ext cx="7077634" cy="1325563"/>
          </a:xfrm>
        </p:spPr>
        <p:txBody>
          <a:bodyPr/>
          <a:lstStyle/>
          <a:p>
            <a:pPr algn="ctr"/>
            <a:r>
              <a:rPr lang="ru-RU" dirty="0"/>
              <a:t>Раздел с тренировками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B2D2D4-5606-4471-A7B5-E89741231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9257667" y="1386365"/>
            <a:ext cx="2690475" cy="32597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5B5F50-E8B5-4106-9B4F-02AA92FF7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46" y="243840"/>
            <a:ext cx="2761883" cy="62490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83BC31-110B-47E7-9886-3DF9B4603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12" y="1626396"/>
            <a:ext cx="3231538" cy="277971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368BAB-A3ED-4852-B5EA-32B5478BD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812" y="4768850"/>
            <a:ext cx="6677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EEA52-5E1F-4711-86F5-6B3122C0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тренировок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FD0D39-BCFC-4885-B96A-9734A62FA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66"/>
          <a:stretch/>
        </p:blipFill>
        <p:spPr>
          <a:xfrm>
            <a:off x="6096000" y="1886415"/>
            <a:ext cx="4398304" cy="4581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4F8E41-F905-4DD8-9C62-5A40D11B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1886415"/>
            <a:ext cx="4398304" cy="45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8731E-A685-446E-B5FA-476E0B4E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851"/>
            <a:ext cx="10515600" cy="1012350"/>
          </a:xfrm>
        </p:spPr>
        <p:txBody>
          <a:bodyPr>
            <a:normAutofit/>
          </a:bodyPr>
          <a:lstStyle/>
          <a:p>
            <a:r>
              <a:rPr lang="ru-RU" sz="3600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07BBA-83FD-464E-8B4D-AFE0008A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677727"/>
            <a:ext cx="10805160" cy="2180273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Создание таблицы 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Exercises </a:t>
            </a:r>
            <a:r>
              <a:rPr lang="ru-RU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для добавления набора упражнений в комплекс упражнений. Более подробное описание тренировки (возможность добавления изображений, видео, разделение на этапы).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Разделение на пользователей с различными правами доступа: тренер и ученик.</a:t>
            </a:r>
            <a:endParaRPr lang="ru-RU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AC1C4F-172C-4EE8-8706-E4F7805F987C}"/>
              </a:ext>
            </a:extLst>
          </p:cNvPr>
          <p:cNvSpPr txBox="1">
            <a:spLocks/>
          </p:cNvSpPr>
          <p:nvPr/>
        </p:nvSpPr>
        <p:spPr>
          <a:xfrm>
            <a:off x="685800" y="3809367"/>
            <a:ext cx="10515600" cy="857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Дальнейшее развитие: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1776DB2-F9FB-4291-BEB3-489AAC4E09F0}"/>
              </a:ext>
            </a:extLst>
          </p:cNvPr>
          <p:cNvSpPr txBox="1">
            <a:spLocks/>
          </p:cNvSpPr>
          <p:nvPr/>
        </p:nvSpPr>
        <p:spPr>
          <a:xfrm>
            <a:off x="990600" y="1043465"/>
            <a:ext cx="10805160" cy="278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По итогам курсовой работы были приобретены навыки разработки </a:t>
            </a:r>
            <a:r>
              <a:rPr lang="ru-RU" sz="2400" dirty="0">
                <a:cs typeface="Times New Roman" panose="02020603050405020304" pitchFamily="18" charset="0"/>
              </a:rPr>
              <a:t>реляционных баз данных в СУБД </a:t>
            </a:r>
            <a:r>
              <a:rPr lang="en-US" sz="2400" dirty="0">
                <a:cs typeface="Times New Roman" panose="02020603050405020304" pitchFamily="18" charset="0"/>
              </a:rPr>
              <a:t>PostgreSQL</a:t>
            </a:r>
            <a:r>
              <a:rPr lang="ru-RU" sz="2400" dirty="0">
                <a:cs typeface="Times New Roman" panose="02020603050405020304" pitchFamily="18" charset="0"/>
              </a:rPr>
              <a:t>, а также клиент-серверных приложений на языке </a:t>
            </a:r>
            <a:r>
              <a:rPr lang="en-US" sz="2400" dirty="0">
                <a:cs typeface="Times New Roman" panose="02020603050405020304" pitchFamily="18" charset="0"/>
              </a:rPr>
              <a:t>JavaScript.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ru-RU" sz="2400" dirty="0">
                <a:cs typeface="Times New Roman" panose="02020603050405020304" pitchFamily="18" charset="0"/>
              </a:rPr>
              <a:t>На основе изученной информации было реализовано веб-приложение, которое предоставляет удобный интерфейс для просмотра и изменения данных на сервере. </a:t>
            </a:r>
          </a:p>
        </p:txBody>
      </p:sp>
    </p:spTree>
    <p:extLst>
      <p:ext uri="{BB962C8B-B14F-4D97-AF65-F5344CB8AC3E}">
        <p14:creationId xmlns:p14="http://schemas.microsoft.com/office/powerpoint/2010/main" val="128903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A018F-07DF-4F6F-96FA-2A967A00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80" y="2103437"/>
            <a:ext cx="7874000" cy="1325563"/>
          </a:xfrm>
        </p:spPr>
        <p:txBody>
          <a:bodyPr>
            <a:normAutofit/>
          </a:bodyPr>
          <a:lstStyle/>
          <a:p>
            <a:pPr algn="r"/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421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8731E-A685-446E-B5FA-476E0B4E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/>
          <a:lstStyle/>
          <a:p>
            <a:r>
              <a:rPr lang="ru-RU" dirty="0"/>
              <a:t>Задание: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07BBA-83FD-464E-8B4D-AFE0008A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949"/>
            <a:ext cx="10036946" cy="31405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Разработать базу данных, которая позволит</a:t>
            </a:r>
          </a:p>
          <a:p>
            <a:pPr marL="0" indent="0">
              <a:buNone/>
            </a:pPr>
            <a:endParaRPr lang="ru-RU" dirty="0"/>
          </a:p>
          <a:p>
            <a:pPr lvl="1"/>
            <a:r>
              <a:rPr lang="ru-RU" sz="2800" dirty="0"/>
              <a:t>хранить данные о пользователях</a:t>
            </a:r>
          </a:p>
          <a:p>
            <a:pPr lvl="1"/>
            <a:r>
              <a:rPr lang="ru-RU" sz="2800" dirty="0"/>
              <a:t>хранить, предоставлять и изменять статистику показателей тела пользователей</a:t>
            </a:r>
          </a:p>
          <a:p>
            <a:pPr lvl="1"/>
            <a:r>
              <a:rPr lang="ru-RU" sz="2800" dirty="0"/>
              <a:t>Хранить и предоставлять комплексы упражнений</a:t>
            </a:r>
          </a:p>
          <a:p>
            <a:pPr marL="457200" lvl="1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dirty="0"/>
              <a:t>2. Разработать интерфейс приложения для взаимодействия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5296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6088C-7DF7-4743-B64F-98A80A93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0636"/>
            <a:ext cx="10515600" cy="8688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Модель «сущность-связь»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CF9AC1-CE57-4A72-AD7E-B381B69C0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9514" y="968745"/>
            <a:ext cx="4892971" cy="144828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D240A7-8D5D-4F7E-A6BB-6675DF9A9405}"/>
              </a:ext>
            </a:extLst>
          </p:cNvPr>
          <p:cNvSpPr txBox="1">
            <a:spLocks/>
          </p:cNvSpPr>
          <p:nvPr/>
        </p:nvSpPr>
        <p:spPr>
          <a:xfrm>
            <a:off x="937334" y="2745056"/>
            <a:ext cx="10515600" cy="868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300" dirty="0"/>
              <a:t>Реляционная модель</a:t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21FB95-570B-4D41-8926-55AD7D5E34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3214" y="3429000"/>
            <a:ext cx="7905572" cy="30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31A37-C84E-4FFA-A3BA-DF4279A4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Схема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F24C54-4478-48F1-B0DF-AF4F0CF922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0" y="1672066"/>
            <a:ext cx="9939259" cy="3991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4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31A37-C84E-4FFA-A3BA-DF4279A4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Инструменты разработки</a:t>
            </a:r>
          </a:p>
        </p:txBody>
      </p:sp>
      <p:pic>
        <p:nvPicPr>
          <p:cNvPr id="1026" name="Picture 2" descr="В Ria.ru поменяли Oracle на PostgreSQL : Компания Postgres Professional">
            <a:extLst>
              <a:ext uri="{FF2B5EF4-FFF2-40B4-BE49-F238E27FC236}">
                <a16:creationId xmlns:a16="http://schemas.microsoft.com/office/drawing/2014/main" id="{C6F67A34-998F-4B18-A92B-7DFFBEA61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82" y="1379716"/>
            <a:ext cx="5252642" cy="241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.js Logo PNG Transparent &amp; SVG Vector - Freebie Supply">
            <a:extLst>
              <a:ext uri="{FF2B5EF4-FFF2-40B4-BE49-F238E27FC236}">
                <a16:creationId xmlns:a16="http://schemas.microsoft.com/office/drawing/2014/main" id="{DC008AD8-BE43-418A-9841-4DF0F77C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76" y="2450304"/>
            <a:ext cx="3454189" cy="21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26EA0-D163-4073-B8AC-26C6BC55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69" y="4166541"/>
            <a:ext cx="4647807" cy="14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92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1BCA3-4501-44D6-A5C3-5A2BDB0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E8B70A-F605-452A-8535-4C9376E8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247"/>
            <a:ext cx="12202195" cy="53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0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1DD9A-2FFF-405C-B0EF-FF20DD06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CF9F82-2ADF-4353-936B-0362E261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118"/>
            <a:ext cx="12192000" cy="53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4E8D0-EC6A-4D33-8B79-67A7A7B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B2418-0566-4AFF-BAB1-F89944EB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854"/>
            <a:ext cx="12192000" cy="51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767BF-0A59-45B3-A42D-C9B620F2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491130-581F-4D47-8FE8-7D3A70B4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254"/>
            <a:ext cx="12192000" cy="54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07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172</Words>
  <Application>Microsoft Office PowerPoint</Application>
  <PresentationFormat>Широкоэкранный</PresentationFormat>
  <Paragraphs>27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Разработка базы данных для поддержания тренировок</vt:lpstr>
      <vt:lpstr>Задание:</vt:lpstr>
      <vt:lpstr>Модель «сущность-связь» </vt:lpstr>
      <vt:lpstr>Схема базы данных</vt:lpstr>
      <vt:lpstr>Инструменты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изменения параметра </vt:lpstr>
      <vt:lpstr>Тестирование изменения параметра</vt:lpstr>
      <vt:lpstr>Раздел с тренировками</vt:lpstr>
      <vt:lpstr>Сортировка тренировок</vt:lpstr>
      <vt:lpstr>Заключение: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Терентьева Анна Сергеевна</dc:title>
  <dc:creator>Пользовтаель</dc:creator>
  <cp:lastModifiedBy>Анна Терентьева</cp:lastModifiedBy>
  <cp:revision>32</cp:revision>
  <dcterms:created xsi:type="dcterms:W3CDTF">2022-07-01T07:01:34Z</dcterms:created>
  <dcterms:modified xsi:type="dcterms:W3CDTF">2023-06-28T13:55:30Z</dcterms:modified>
</cp:coreProperties>
</file>