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9" r:id="rId3"/>
    <p:sldId id="260" r:id="rId4"/>
    <p:sldId id="261" r:id="rId5"/>
    <p:sldId id="273" r:id="rId6"/>
    <p:sldId id="263" r:id="rId7"/>
    <p:sldId id="264" r:id="rId8"/>
    <p:sldId id="265" r:id="rId9"/>
    <p:sldId id="274" r:id="rId10"/>
    <p:sldId id="276" r:id="rId11"/>
    <p:sldId id="275" r:id="rId12"/>
    <p:sldId id="278" r:id="rId13"/>
    <p:sldId id="279" r:id="rId14"/>
    <p:sldId id="280" r:id="rId15"/>
    <p:sldId id="281" r:id="rId16"/>
    <p:sldId id="282" r:id="rId17"/>
    <p:sldId id="266" r:id="rId18"/>
    <p:sldId id="277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93" d="100"/>
          <a:sy n="93" d="100"/>
        </p:scale>
        <p:origin x="47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9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5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1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8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9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3C04-D07A-6F5C-1FB0-0DE07CCC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728" y="3776259"/>
            <a:ext cx="7245062" cy="2486763"/>
          </a:xfrm>
        </p:spPr>
        <p:txBody>
          <a:bodyPr>
            <a:normAutofit/>
          </a:bodyPr>
          <a:lstStyle/>
          <a:p>
            <a:r>
              <a:rPr lang="en-US" sz="2800" b="1" dirty="0"/>
              <a:t>Project Title:</a:t>
            </a:r>
            <a:r>
              <a:rPr lang="en-US" sz="2800" dirty="0"/>
              <a:t> [Shop For Home]</a:t>
            </a:r>
            <a:br>
              <a:rPr lang="en-US" sz="2800" dirty="0"/>
            </a:br>
            <a:r>
              <a:rPr lang="en-US" sz="2800" b="1" dirty="0"/>
              <a:t>Submitted By:</a:t>
            </a:r>
            <a:r>
              <a:rPr lang="en-US" sz="2800" dirty="0"/>
              <a:t> [Jaya surya N]</a:t>
            </a:r>
            <a:br>
              <a:rPr lang="en-US" sz="2800" dirty="0"/>
            </a:br>
            <a:r>
              <a:rPr lang="en-US" sz="2800" b="1" dirty="0"/>
              <a:t>Submission Date:</a:t>
            </a:r>
            <a:r>
              <a:rPr lang="en-US" sz="2800" dirty="0"/>
              <a:t> [05-11-2024]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0F05E4-546F-3D89-B190-5EB37DF7E9A9}"/>
              </a:ext>
            </a:extLst>
          </p:cNvPr>
          <p:cNvSpPr txBox="1">
            <a:spLocks/>
          </p:cNvSpPr>
          <p:nvPr/>
        </p:nvSpPr>
        <p:spPr>
          <a:xfrm>
            <a:off x="3103418" y="594978"/>
            <a:ext cx="8626764" cy="17141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/>
              <a:t>Final Capstone Project Submission Report</a:t>
            </a:r>
            <a:br>
              <a:rPr lang="en-US" sz="3600" b="1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135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3AAA9-95DB-5A75-6F08-2E77AD781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552F3D-E709-CC92-E8DD-D8BAC84CEE79}"/>
              </a:ext>
            </a:extLst>
          </p:cNvPr>
          <p:cNvSpPr txBox="1"/>
          <p:nvPr/>
        </p:nvSpPr>
        <p:spPr>
          <a:xfrm>
            <a:off x="2909454" y="178909"/>
            <a:ext cx="81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Screenshots of 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51072-5C7E-D0E2-B6C0-B692E9112C29}"/>
              </a:ext>
            </a:extLst>
          </p:cNvPr>
          <p:cNvSpPr txBox="1"/>
          <p:nvPr/>
        </p:nvSpPr>
        <p:spPr>
          <a:xfrm>
            <a:off x="805433" y="1097898"/>
            <a:ext cx="10092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Admin Dashboard: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BD5A9-CF91-1D1A-147E-29F4DA95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21" y="1770666"/>
            <a:ext cx="7708993" cy="471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0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7F925-1298-D190-F8F5-A79682814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BDB68A-4455-58D5-4759-558BFBD87FC4}"/>
              </a:ext>
            </a:extLst>
          </p:cNvPr>
          <p:cNvSpPr txBox="1"/>
          <p:nvPr/>
        </p:nvSpPr>
        <p:spPr>
          <a:xfrm>
            <a:off x="2909454" y="178909"/>
            <a:ext cx="81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Screenshots of 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A2B4F0-8628-8092-2CFC-AC950240B4C4}"/>
              </a:ext>
            </a:extLst>
          </p:cNvPr>
          <p:cNvSpPr txBox="1"/>
          <p:nvPr/>
        </p:nvSpPr>
        <p:spPr>
          <a:xfrm>
            <a:off x="901059" y="1013684"/>
            <a:ext cx="10092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Admin Panel: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B1223-0200-9660-1579-2811F73C4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639" y="1744133"/>
            <a:ext cx="7328550" cy="410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0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998B6-4637-0346-6A13-791DBF42C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6B0D51-D5EA-E602-45F8-4CD452097F4A}"/>
              </a:ext>
            </a:extLst>
          </p:cNvPr>
          <p:cNvSpPr txBox="1"/>
          <p:nvPr/>
        </p:nvSpPr>
        <p:spPr>
          <a:xfrm>
            <a:off x="2909454" y="178909"/>
            <a:ext cx="81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Screenshots of 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BDDA2C-BF10-F93A-C937-59B89CD34386}"/>
              </a:ext>
            </a:extLst>
          </p:cNvPr>
          <p:cNvSpPr txBox="1"/>
          <p:nvPr/>
        </p:nvSpPr>
        <p:spPr>
          <a:xfrm>
            <a:off x="738827" y="1013684"/>
            <a:ext cx="10092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User Info: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1F27A-388C-1D89-D9FC-B3E480187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410" y="1936052"/>
            <a:ext cx="8529180" cy="446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5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CB30D-0637-E1FF-B86E-366AA4E6E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DF31B1-C808-CD28-A5F2-C329DBE86719}"/>
              </a:ext>
            </a:extLst>
          </p:cNvPr>
          <p:cNvSpPr txBox="1"/>
          <p:nvPr/>
        </p:nvSpPr>
        <p:spPr>
          <a:xfrm>
            <a:off x="2909454" y="178909"/>
            <a:ext cx="81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Screenshots of 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E99924-F866-27DB-DF4B-83B590905461}"/>
              </a:ext>
            </a:extLst>
          </p:cNvPr>
          <p:cNvSpPr txBox="1"/>
          <p:nvPr/>
        </p:nvSpPr>
        <p:spPr>
          <a:xfrm>
            <a:off x="738827" y="1013684"/>
            <a:ext cx="10092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Add Product: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F1606-86E9-4CE7-E029-FED1D774B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21" y="2062936"/>
            <a:ext cx="9350477" cy="389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88A55-8F26-6CE0-CF58-EA9F2F608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94E36E-075A-FEB2-09C8-4C8EEAF8B627}"/>
              </a:ext>
            </a:extLst>
          </p:cNvPr>
          <p:cNvSpPr txBox="1"/>
          <p:nvPr/>
        </p:nvSpPr>
        <p:spPr>
          <a:xfrm>
            <a:off x="2909454" y="178909"/>
            <a:ext cx="81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Screenshots of 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ECE1A-9EE7-5E51-6FAB-53FC6C85B04E}"/>
              </a:ext>
            </a:extLst>
          </p:cNvPr>
          <p:cNvSpPr txBox="1"/>
          <p:nvPr/>
        </p:nvSpPr>
        <p:spPr>
          <a:xfrm>
            <a:off x="738827" y="1013684"/>
            <a:ext cx="10092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Stock Management: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6CB8B-F3FB-DB9B-A820-9EC5023C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70" y="1784554"/>
            <a:ext cx="8671597" cy="464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6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5DC3B-D52D-8D43-407E-5D738DED2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D48DE9-0CDD-396F-474E-BD44BE83FD53}"/>
              </a:ext>
            </a:extLst>
          </p:cNvPr>
          <p:cNvSpPr txBox="1"/>
          <p:nvPr/>
        </p:nvSpPr>
        <p:spPr>
          <a:xfrm>
            <a:off x="2909454" y="178909"/>
            <a:ext cx="81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Screenshots of 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B0943-241D-8FC2-5DBC-A4611E62C170}"/>
              </a:ext>
            </a:extLst>
          </p:cNvPr>
          <p:cNvSpPr txBox="1"/>
          <p:nvPr/>
        </p:nvSpPr>
        <p:spPr>
          <a:xfrm>
            <a:off x="738827" y="1013684"/>
            <a:ext cx="10092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Sales Report: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9848B-C5AF-378D-943A-68C093B7B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22" y="1784554"/>
            <a:ext cx="8651445" cy="461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7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B0910-A6F0-ABAE-1A86-8704CA061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537DC9-CCBF-B3D4-2FF0-DFF2ABE89B91}"/>
              </a:ext>
            </a:extLst>
          </p:cNvPr>
          <p:cNvSpPr txBox="1"/>
          <p:nvPr/>
        </p:nvSpPr>
        <p:spPr>
          <a:xfrm>
            <a:off x="2909454" y="178909"/>
            <a:ext cx="81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Screenshots of 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6E7C1-56C6-138D-4255-B963FFD4A0D9}"/>
              </a:ext>
            </a:extLst>
          </p:cNvPr>
          <p:cNvSpPr txBox="1"/>
          <p:nvPr/>
        </p:nvSpPr>
        <p:spPr>
          <a:xfrm>
            <a:off x="738827" y="1013684"/>
            <a:ext cx="10092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Bulk Product Upload: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7F0DC-6617-3296-DC9B-7FA9F510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88" y="2514233"/>
            <a:ext cx="8534623" cy="28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6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7BD34-EB37-33CB-E384-4CEAB767B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3094CD-70F3-3CDA-4A47-66B14AC5F96C}"/>
              </a:ext>
            </a:extLst>
          </p:cNvPr>
          <p:cNvSpPr txBox="1"/>
          <p:nvPr/>
        </p:nvSpPr>
        <p:spPr>
          <a:xfrm>
            <a:off x="4507345" y="169672"/>
            <a:ext cx="81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Sprint Breakdown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1E674-E11F-1140-F743-6152459B40E3}"/>
              </a:ext>
            </a:extLst>
          </p:cNvPr>
          <p:cNvSpPr txBox="1"/>
          <p:nvPr/>
        </p:nvSpPr>
        <p:spPr>
          <a:xfrm>
            <a:off x="1141717" y="1526815"/>
            <a:ext cx="100922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Sprint I: Planning &amp; Design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the database schema and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up the backend with static HTML views.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Deliverables: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ERD and database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Static views for authentication.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403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19690-FCB7-DFB3-F52A-B7861F602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4B0A51-9A1C-495F-4ED3-644BA51A6042}"/>
              </a:ext>
            </a:extLst>
          </p:cNvPr>
          <p:cNvSpPr txBox="1"/>
          <p:nvPr/>
        </p:nvSpPr>
        <p:spPr>
          <a:xfrm>
            <a:off x="4507345" y="169672"/>
            <a:ext cx="81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Sprint Breakdown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F75F8-496D-C273-90EB-1A130DE7FC9B}"/>
              </a:ext>
            </a:extLst>
          </p:cNvPr>
          <p:cNvSpPr txBox="1"/>
          <p:nvPr/>
        </p:nvSpPr>
        <p:spPr>
          <a:xfrm>
            <a:off x="1141717" y="1526815"/>
            <a:ext cx="100922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r>
              <a:rPr lang="en-US" b="1" dirty="0"/>
              <a:t>Sprint II: Implementation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up frontend routing and main components.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backend CRUD operations for products.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Deliverables: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Fully functional user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 endpoints for product management.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72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49EBE-3A1C-029C-9780-65EA3F53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B6F93F-9291-029B-CE12-BACAE66EAB2D}"/>
              </a:ext>
            </a:extLst>
          </p:cNvPr>
          <p:cNvSpPr txBox="1"/>
          <p:nvPr/>
        </p:nvSpPr>
        <p:spPr>
          <a:xfrm>
            <a:off x="4507345" y="169672"/>
            <a:ext cx="81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Sprint Breakdown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CDE9C-D971-96AC-C9BA-6C7B21818EEB}"/>
              </a:ext>
            </a:extLst>
          </p:cNvPr>
          <p:cNvSpPr txBox="1"/>
          <p:nvPr/>
        </p:nvSpPr>
        <p:spPr>
          <a:xfrm>
            <a:off x="1141717" y="1526815"/>
            <a:ext cx="1009226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Sprint III: Final Features &amp; Integration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advanced features like discount coupons.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 frontend with backend for real-time data exchange.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Deliverables: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Final integrated solution with API documentation.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183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BDA28B0B-087B-2094-94D0-E9E18AA4324D}"/>
              </a:ext>
            </a:extLst>
          </p:cNvPr>
          <p:cNvSpPr txBox="1">
            <a:spLocks/>
          </p:cNvSpPr>
          <p:nvPr/>
        </p:nvSpPr>
        <p:spPr>
          <a:xfrm>
            <a:off x="1062759" y="1948199"/>
            <a:ext cx="9856646" cy="39531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Objective:</a:t>
            </a:r>
          </a:p>
          <a:p>
            <a:r>
              <a:rPr lang="en-US" dirty="0"/>
              <a:t>The objective of the Shop For Home project is to transition a physical home décor store to an online platform, allowing customers to browse and purchase products conveniently from home.</a:t>
            </a:r>
          </a:p>
          <a:p>
            <a:r>
              <a:rPr lang="en-US" b="1" dirty="0"/>
              <a:t>Description:</a:t>
            </a:r>
          </a:p>
          <a:p>
            <a:r>
              <a:rPr lang="en-US" dirty="0"/>
              <a:t>Shop For Home is a web application designed to facilitate online shopping for home décor products. It features a user-friendly interface, secure transactions, and robust backend functionality for product and order management.</a:t>
            </a:r>
          </a:p>
          <a:p>
            <a:r>
              <a:rPr lang="en-US" b="1" dirty="0"/>
              <a:t>Key Features:</a:t>
            </a:r>
          </a:p>
          <a:p>
            <a:pPr>
              <a:buFont typeface="+mj-lt"/>
              <a:buAutoNum type="arabicPeriod"/>
            </a:pPr>
            <a:r>
              <a:rPr lang="en-US" dirty="0"/>
              <a:t>User Authentication (Login, Logout, Registration)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Product Browsing by Category</a:t>
            </a:r>
          </a:p>
          <a:p>
            <a:pPr>
              <a:buFont typeface="+mj-lt"/>
              <a:buAutoNum type="arabicPeriod"/>
            </a:pPr>
            <a:r>
              <a:rPr lang="en-US" dirty="0"/>
              <a:t>Cart Management with Quantity Control</a:t>
            </a:r>
          </a:p>
          <a:p>
            <a:pPr>
              <a:buFont typeface="+mj-lt"/>
              <a:buAutoNum type="arabicPeriod"/>
            </a:pPr>
            <a:r>
              <a:rPr lang="en-US" dirty="0"/>
              <a:t>Wishlist for saving favorite products</a:t>
            </a:r>
          </a:p>
          <a:p>
            <a:pPr>
              <a:buFont typeface="+mj-lt"/>
              <a:buAutoNum type="arabicPeriod"/>
            </a:pPr>
            <a:r>
              <a:rPr lang="en-US" dirty="0"/>
              <a:t>Discount Coupons for promotional offers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13B1E-DA91-D58E-C68E-D5D197C43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443" y="180210"/>
            <a:ext cx="9242337" cy="141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24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5883E-EAC0-986C-69FB-0221B4D39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98D77B-D784-ECEA-86E2-0EAD843314BA}"/>
              </a:ext>
            </a:extLst>
          </p:cNvPr>
          <p:cNvSpPr txBox="1"/>
          <p:nvPr/>
        </p:nvSpPr>
        <p:spPr>
          <a:xfrm>
            <a:off x="2909454" y="252799"/>
            <a:ext cx="81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API Documentation (Swagger)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C812B-DAB2-1ACA-3143-9D1E3CA0FE75}"/>
              </a:ext>
            </a:extLst>
          </p:cNvPr>
          <p:cNvSpPr txBox="1"/>
          <p:nvPr/>
        </p:nvSpPr>
        <p:spPr>
          <a:xfrm>
            <a:off x="854716" y="1133022"/>
            <a:ext cx="100922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Screenshot of Swagger UI:</a:t>
            </a:r>
            <a:r>
              <a:rPr lang="en-US" dirty="0"/>
              <a:t> 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A742F-65D7-94CF-0513-C447051B6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39" y="1768730"/>
            <a:ext cx="5410194" cy="4548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B8B029-6A14-CE7A-388E-9461EC24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95" y="1768730"/>
            <a:ext cx="5104628" cy="453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60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3D41F-E85B-D2A4-E430-9FC5632F5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52D7AB-4351-21E6-9A11-9A4706113650}"/>
              </a:ext>
            </a:extLst>
          </p:cNvPr>
          <p:cNvSpPr txBox="1"/>
          <p:nvPr/>
        </p:nvSpPr>
        <p:spPr>
          <a:xfrm>
            <a:off x="4110181" y="206617"/>
            <a:ext cx="81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Challenges Faced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98A3C-6A46-859B-DCCD-28108DAAA60A}"/>
              </a:ext>
            </a:extLst>
          </p:cNvPr>
          <p:cNvSpPr txBox="1"/>
          <p:nvPr/>
        </p:nvSpPr>
        <p:spPr>
          <a:xfrm>
            <a:off x="1141717" y="1526815"/>
            <a:ext cx="100922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Challenge 1:</a:t>
            </a:r>
          </a:p>
          <a:p>
            <a:endParaRPr lang="en-US" b="1" dirty="0"/>
          </a:p>
          <a:p>
            <a:r>
              <a:rPr lang="en-US" dirty="0"/>
              <a:t>One of the main challenges in the project was effectively managing state, especially for dynamic features like the shopping</a:t>
            </a:r>
            <a:r>
              <a:rPr lang="en-US" b="1" dirty="0"/>
              <a:t> </a:t>
            </a:r>
            <a:r>
              <a:rPr lang="en-US" dirty="0"/>
              <a:t>cart and user</a:t>
            </a:r>
            <a:r>
              <a:rPr lang="en-US" b="1" dirty="0"/>
              <a:t> </a:t>
            </a:r>
            <a:r>
              <a:rPr lang="en-US" dirty="0"/>
              <a:t>sessions.</a:t>
            </a:r>
          </a:p>
          <a:p>
            <a:br>
              <a:rPr lang="en-US" dirty="0"/>
            </a:br>
            <a:r>
              <a:rPr lang="en-US" dirty="0"/>
              <a:t>In my case, React </a:t>
            </a:r>
            <a:r>
              <a:rPr lang="en-US" dirty="0" err="1"/>
              <a:t>useState</a:t>
            </a:r>
            <a:r>
              <a:rPr lang="en-US" dirty="0"/>
              <a:t> was primarily used for managing the cart items, quantities, and user session data, but the challenge was ensuring that this state was properly synchronized across various components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Challenge 2:</a:t>
            </a:r>
          </a:p>
          <a:p>
            <a:endParaRPr lang="en-US" b="1" dirty="0"/>
          </a:p>
          <a:p>
            <a:r>
              <a:rPr lang="en-US" dirty="0"/>
              <a:t>Handling Concurrent API Requests </a:t>
            </a:r>
          </a:p>
          <a:p>
            <a:endParaRPr lang="en-US" dirty="0"/>
          </a:p>
          <a:p>
            <a:r>
              <a:rPr lang="en-US" dirty="0"/>
              <a:t>Managing multiple concurrent API requests, especially when fetching product details or updating the shopping cart, led to performance bottlenecks.</a:t>
            </a:r>
          </a:p>
        </p:txBody>
      </p:sp>
    </p:spTree>
    <p:extLst>
      <p:ext uri="{BB962C8B-B14F-4D97-AF65-F5344CB8AC3E}">
        <p14:creationId xmlns:p14="http://schemas.microsoft.com/office/powerpoint/2010/main" val="2791237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C216F-DABD-0450-81F3-85BB359F4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4BA08C-F8B6-89D6-70FD-0D8971767A72}"/>
              </a:ext>
            </a:extLst>
          </p:cNvPr>
          <p:cNvSpPr txBox="1"/>
          <p:nvPr/>
        </p:nvSpPr>
        <p:spPr>
          <a:xfrm>
            <a:off x="3709426" y="93728"/>
            <a:ext cx="81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Future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F36A0D-7264-ED43-6B95-3A26133AF27F}"/>
              </a:ext>
            </a:extLst>
          </p:cNvPr>
          <p:cNvSpPr txBox="1"/>
          <p:nvPr/>
        </p:nvSpPr>
        <p:spPr>
          <a:xfrm>
            <a:off x="1049866" y="1303142"/>
            <a:ext cx="100922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 Enhancements:</a:t>
            </a:r>
          </a:p>
          <a:p>
            <a:endParaRPr lang="en-US" b="1" dirty="0"/>
          </a:p>
          <a:p>
            <a:r>
              <a:rPr lang="en-US" dirty="0"/>
              <a:t>Role-based access control to restrict admin functionalities.</a:t>
            </a:r>
          </a:p>
          <a:p>
            <a:endParaRPr lang="en-US" b="1" dirty="0"/>
          </a:p>
          <a:p>
            <a:r>
              <a:rPr lang="en-US" b="1" dirty="0"/>
              <a:t>Performance Improvements:</a:t>
            </a:r>
          </a:p>
          <a:p>
            <a:endParaRPr lang="en-US" b="1" dirty="0"/>
          </a:p>
          <a:p>
            <a:r>
              <a:rPr lang="en-US" dirty="0"/>
              <a:t>Optimizing image loading times and database query efficiency for better user experience.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862275-C71E-70E7-D75A-D69731B93EA6}"/>
              </a:ext>
            </a:extLst>
          </p:cNvPr>
          <p:cNvSpPr txBox="1"/>
          <p:nvPr/>
        </p:nvSpPr>
        <p:spPr>
          <a:xfrm>
            <a:off x="3972198" y="3835996"/>
            <a:ext cx="81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CF978-C823-E9D3-8400-89E83ACF75AC}"/>
              </a:ext>
            </a:extLst>
          </p:cNvPr>
          <p:cNvSpPr txBox="1"/>
          <p:nvPr/>
        </p:nvSpPr>
        <p:spPr>
          <a:xfrm>
            <a:off x="1000606" y="5093193"/>
            <a:ext cx="10092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Shop For Home project successfully implements key features that address the needs of users transitioning to online shopping. The application leverages a modern tech stack, ensuring a responsive and secure platform. Future enhancements will further improve usability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247613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8D665C-3A6C-2118-D8F1-7BA90C5BD18E}"/>
              </a:ext>
            </a:extLst>
          </p:cNvPr>
          <p:cNvSpPr txBox="1"/>
          <p:nvPr/>
        </p:nvSpPr>
        <p:spPr>
          <a:xfrm>
            <a:off x="3703608" y="350807"/>
            <a:ext cx="5520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17D46-4E9D-6251-8BDA-EF6B242AFB42}"/>
              </a:ext>
            </a:extLst>
          </p:cNvPr>
          <p:cNvSpPr txBox="1"/>
          <p:nvPr/>
        </p:nvSpPr>
        <p:spPr>
          <a:xfrm>
            <a:off x="561676" y="1185819"/>
            <a:ext cx="107964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project addresses the challenge of adapting to the COVID-19 pandemic, which has necessitated the closure of physical stores. The target audience includes home décor shoppers seeking a convenient online shopping experience.</a:t>
            </a:r>
          </a:p>
          <a:p>
            <a:endParaRPr lang="en-US" dirty="0"/>
          </a:p>
          <a:p>
            <a:r>
              <a:rPr lang="en-US" b="1" dirty="0"/>
              <a:t>Application Users: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Regular User:</a:t>
            </a:r>
          </a:p>
          <a:p>
            <a:pPr lvl="1"/>
            <a:r>
              <a:rPr lang="en-US" dirty="0"/>
              <a:t>Can browse products, add items to the cart, and complete purchases.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Admin:</a:t>
            </a:r>
            <a:endParaRPr lang="en-US" dirty="0"/>
          </a:p>
          <a:p>
            <a:pPr lvl="1"/>
            <a:r>
              <a:rPr lang="en-US" dirty="0"/>
              <a:t>Can manage user accounts, oversee product listings, and generate sales reports.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F7A7E-0469-156E-40F7-441A100F084A}"/>
              </a:ext>
            </a:extLst>
          </p:cNvPr>
          <p:cNvSpPr txBox="1"/>
          <p:nvPr/>
        </p:nvSpPr>
        <p:spPr>
          <a:xfrm>
            <a:off x="4200320" y="3912408"/>
            <a:ext cx="5520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Tech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1EE4B-9DEF-625F-D395-223F70F52529}"/>
              </a:ext>
            </a:extLst>
          </p:cNvPr>
          <p:cNvSpPr txBox="1"/>
          <p:nvPr/>
        </p:nvSpPr>
        <p:spPr>
          <a:xfrm>
            <a:off x="682464" y="4620294"/>
            <a:ext cx="75522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Frontend: React</a:t>
            </a:r>
          </a:p>
          <a:p>
            <a:r>
              <a:rPr lang="en-US" dirty="0"/>
              <a:t>Backend: ASP.NET Core MVC, Web API</a:t>
            </a:r>
          </a:p>
          <a:p>
            <a:r>
              <a:rPr lang="en-US" dirty="0"/>
              <a:t>Database: SQL Server</a:t>
            </a:r>
          </a:p>
          <a:p>
            <a:r>
              <a:rPr lang="en-US" dirty="0"/>
              <a:t>ORM: Entity Framework Core</a:t>
            </a:r>
          </a:p>
          <a:p>
            <a:r>
              <a:rPr lang="en-US" dirty="0"/>
              <a:t>File Storage: Local or cloud storage for product images</a:t>
            </a:r>
          </a:p>
          <a:p>
            <a:r>
              <a:rPr lang="en-US" dirty="0"/>
              <a:t>API Documentation: Swagger</a:t>
            </a:r>
          </a:p>
        </p:txBody>
      </p:sp>
    </p:spTree>
    <p:extLst>
      <p:ext uri="{BB962C8B-B14F-4D97-AF65-F5344CB8AC3E}">
        <p14:creationId xmlns:p14="http://schemas.microsoft.com/office/powerpoint/2010/main" val="35298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6108D-5512-54DF-F8B4-A8039D447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B5A6EC-01E2-5507-546A-DC70716AE1C6}"/>
              </a:ext>
            </a:extLst>
          </p:cNvPr>
          <p:cNvSpPr txBox="1"/>
          <p:nvPr/>
        </p:nvSpPr>
        <p:spPr>
          <a:xfrm>
            <a:off x="3951964" y="305652"/>
            <a:ext cx="5520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System 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036228-48D5-B487-C94F-55AFFF1764F0}"/>
              </a:ext>
            </a:extLst>
          </p:cNvPr>
          <p:cNvSpPr txBox="1"/>
          <p:nvPr/>
        </p:nvSpPr>
        <p:spPr>
          <a:xfrm>
            <a:off x="1224844" y="1507067"/>
            <a:ext cx="100922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Frontend: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using React, components for user authentication, product listings, and cart management.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Utilizes Axios for API calls to the backend.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Backend: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with ASP.NET Core, implementing RESTful API endpoints for user authentication, product management, and order processing.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Database: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Schema Overview:</a:t>
            </a:r>
            <a:r>
              <a:rPr lang="en-US" dirty="0"/>
              <a:t> Contains tables for Users, Products, Cart, </a:t>
            </a:r>
            <a:r>
              <a:rPr lang="en-US" dirty="0" err="1"/>
              <a:t>WishList</a:t>
            </a:r>
            <a:r>
              <a:rPr lang="en-US" dirty="0"/>
              <a:t>, and Orders.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Relationships:</a:t>
            </a:r>
            <a:r>
              <a:rPr lang="en-US" dirty="0"/>
              <a:t> Users have a one-to-many relationship with Orders.</a:t>
            </a:r>
          </a:p>
        </p:txBody>
      </p:sp>
    </p:spTree>
    <p:extLst>
      <p:ext uri="{BB962C8B-B14F-4D97-AF65-F5344CB8AC3E}">
        <p14:creationId xmlns:p14="http://schemas.microsoft.com/office/powerpoint/2010/main" val="34362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7B952-FCA7-7022-470C-D73947850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4FEC1E-0DE8-7447-CC95-26443BE16D13}"/>
              </a:ext>
            </a:extLst>
          </p:cNvPr>
          <p:cNvSpPr txBox="1"/>
          <p:nvPr/>
        </p:nvSpPr>
        <p:spPr>
          <a:xfrm>
            <a:off x="3951964" y="305652"/>
            <a:ext cx="5520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Database Schema 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051CA-BF8E-2212-8845-C2C85BE5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99" y="1134533"/>
            <a:ext cx="9367402" cy="52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5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2B5EE-3BF5-7A33-77D1-274262391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D8EE46-840F-B210-E1C3-6494298E6956}"/>
              </a:ext>
            </a:extLst>
          </p:cNvPr>
          <p:cNvSpPr txBox="1"/>
          <p:nvPr/>
        </p:nvSpPr>
        <p:spPr>
          <a:xfrm>
            <a:off x="4691386" y="243563"/>
            <a:ext cx="5520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User Stories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44A53-EF1B-9781-7CF3-8D8DD9748FDF}"/>
              </a:ext>
            </a:extLst>
          </p:cNvPr>
          <p:cNvSpPr txBox="1"/>
          <p:nvPr/>
        </p:nvSpPr>
        <p:spPr>
          <a:xfrm>
            <a:off x="1224844" y="1507067"/>
            <a:ext cx="1009226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For Regular Users:</a:t>
            </a:r>
          </a:p>
          <a:p>
            <a:endParaRPr lang="en-US" sz="2000" b="1" dirty="0"/>
          </a:p>
          <a:p>
            <a:r>
              <a:rPr lang="en-US" sz="2000" b="1" dirty="0"/>
              <a:t>User Authentication:</a:t>
            </a:r>
          </a:p>
          <a:p>
            <a:endParaRPr lang="en-US" sz="2000" b="1" dirty="0"/>
          </a:p>
          <a:p>
            <a:r>
              <a:rPr lang="en-US" sz="2000" dirty="0"/>
              <a:t>       As a user, I should be able to log in, log out, and register in the application.</a:t>
            </a:r>
          </a:p>
          <a:p>
            <a:endParaRPr lang="en-US" sz="2000" dirty="0"/>
          </a:p>
          <a:p>
            <a:r>
              <a:rPr lang="en-US" sz="2000" b="1" dirty="0"/>
              <a:t>Browse Products:</a:t>
            </a:r>
          </a:p>
          <a:p>
            <a:endParaRPr lang="en-US" sz="2000" b="1" dirty="0"/>
          </a:p>
          <a:p>
            <a:r>
              <a:rPr lang="en-US" sz="2000" dirty="0"/>
              <a:t>        As a user, I should be able to view products by category.</a:t>
            </a:r>
          </a:p>
          <a:p>
            <a:r>
              <a:rPr lang="en-US" sz="2000" dirty="0"/>
              <a:t>        Acceptance Criteria: Users can filter products based on categories.</a:t>
            </a:r>
          </a:p>
          <a:p>
            <a:endParaRPr lang="en-US" sz="2000" dirty="0"/>
          </a:p>
          <a:p>
            <a:r>
              <a:rPr lang="en-US" sz="2000" b="1" dirty="0"/>
              <a:t>Add to Cart:</a:t>
            </a:r>
          </a:p>
          <a:p>
            <a:endParaRPr lang="en-US" sz="2000" b="1" dirty="0"/>
          </a:p>
          <a:p>
            <a:r>
              <a:rPr lang="en-US" sz="2000" dirty="0"/>
              <a:t>         As a user, I should be able to add products to my cart.</a:t>
            </a:r>
          </a:p>
          <a:p>
            <a:r>
              <a:rPr lang="en-US" sz="2000" dirty="0"/>
              <a:t>        Acceptance Criteria: Users can successfully add products with the desired quantity.</a:t>
            </a:r>
          </a:p>
        </p:txBody>
      </p:sp>
    </p:spTree>
    <p:extLst>
      <p:ext uri="{BB962C8B-B14F-4D97-AF65-F5344CB8AC3E}">
        <p14:creationId xmlns:p14="http://schemas.microsoft.com/office/powerpoint/2010/main" val="379865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6060C-4394-0F01-EEAB-C444EE9C4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9909D8-0A68-4311-11F4-CCB9E1DED260}"/>
              </a:ext>
            </a:extLst>
          </p:cNvPr>
          <p:cNvSpPr txBox="1"/>
          <p:nvPr/>
        </p:nvSpPr>
        <p:spPr>
          <a:xfrm>
            <a:off x="4691386" y="243563"/>
            <a:ext cx="5520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User Stories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04718-EE88-E64B-886C-C793A9656922}"/>
              </a:ext>
            </a:extLst>
          </p:cNvPr>
          <p:cNvSpPr txBox="1"/>
          <p:nvPr/>
        </p:nvSpPr>
        <p:spPr>
          <a:xfrm>
            <a:off x="1224844" y="1507067"/>
            <a:ext cx="10092267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For Admin Users:</a:t>
            </a:r>
          </a:p>
          <a:p>
            <a:endParaRPr lang="en-US" sz="2400" b="1" dirty="0"/>
          </a:p>
          <a:p>
            <a:r>
              <a:rPr lang="en-US" sz="2000" b="1" dirty="0"/>
              <a:t>Admin Authentication:</a:t>
            </a:r>
          </a:p>
          <a:p>
            <a:endParaRPr lang="en-US" sz="2000" b="1" dirty="0"/>
          </a:p>
          <a:p>
            <a:r>
              <a:rPr lang="en-US" sz="2000" b="1" dirty="0"/>
              <a:t>        </a:t>
            </a:r>
            <a:r>
              <a:rPr lang="en-US" sz="2000" dirty="0"/>
              <a:t>As an admin, I should be able to log in and access the admin dashboard.</a:t>
            </a:r>
          </a:p>
          <a:p>
            <a:r>
              <a:rPr lang="en-US" sz="2000" dirty="0"/>
              <a:t>       Acceptance Criteria: Admin dashboard displays management options.</a:t>
            </a:r>
          </a:p>
          <a:p>
            <a:endParaRPr lang="en-US" sz="2000" dirty="0"/>
          </a:p>
          <a:p>
            <a:r>
              <a:rPr lang="en-US" sz="2000" b="1" dirty="0"/>
              <a:t>Product Management:</a:t>
            </a:r>
          </a:p>
          <a:p>
            <a:endParaRPr lang="en-US" sz="2000" b="1" dirty="0"/>
          </a:p>
          <a:p>
            <a:r>
              <a:rPr lang="en-US" sz="2000" dirty="0"/>
              <a:t>        As an admin, I should be able to add, edit, or delete products.</a:t>
            </a:r>
          </a:p>
          <a:p>
            <a:r>
              <a:rPr lang="en-US" sz="2000" dirty="0"/>
              <a:t>       Acceptance Criteria: Admin can perform CRUD operations on product listings.</a:t>
            </a:r>
          </a:p>
        </p:txBody>
      </p:sp>
    </p:spTree>
    <p:extLst>
      <p:ext uri="{BB962C8B-B14F-4D97-AF65-F5344CB8AC3E}">
        <p14:creationId xmlns:p14="http://schemas.microsoft.com/office/powerpoint/2010/main" val="73311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D84F0-1B84-A76F-A351-3B646EBED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E0175F-167E-064B-5286-59D295732914}"/>
              </a:ext>
            </a:extLst>
          </p:cNvPr>
          <p:cNvSpPr txBox="1"/>
          <p:nvPr/>
        </p:nvSpPr>
        <p:spPr>
          <a:xfrm>
            <a:off x="2909454" y="178909"/>
            <a:ext cx="81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Screenshots of 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D0F66-665C-75AE-6792-96CB612FB813}"/>
              </a:ext>
            </a:extLst>
          </p:cNvPr>
          <p:cNvSpPr txBox="1"/>
          <p:nvPr/>
        </p:nvSpPr>
        <p:spPr>
          <a:xfrm>
            <a:off x="409992" y="886795"/>
            <a:ext cx="10092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User Registration &amp; Login Screens: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91FEC-762C-1947-24C1-06B728E6E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18" y="1573230"/>
            <a:ext cx="4803001" cy="5105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23BFCF-0C49-DA94-136C-DD0F8A7FC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843" y="1600543"/>
            <a:ext cx="5935638" cy="510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7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6C2F5-016F-3B4F-7B05-6B586991C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1E17D5-4647-185D-1FD6-7D427841967E}"/>
              </a:ext>
            </a:extLst>
          </p:cNvPr>
          <p:cNvSpPr txBox="1"/>
          <p:nvPr/>
        </p:nvSpPr>
        <p:spPr>
          <a:xfrm>
            <a:off x="2909454" y="178909"/>
            <a:ext cx="818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Screenshots of 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80ABAC-BCA2-98EF-74B7-17A29CAEE5C1}"/>
              </a:ext>
            </a:extLst>
          </p:cNvPr>
          <p:cNvSpPr txBox="1"/>
          <p:nvPr/>
        </p:nvSpPr>
        <p:spPr>
          <a:xfrm>
            <a:off x="371594" y="1031153"/>
            <a:ext cx="10092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Main Dashboard: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520CD-A44C-A639-2FBD-EDB78B3E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68" y="1637176"/>
            <a:ext cx="7836465" cy="488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4032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678</TotalTime>
  <Words>841</Words>
  <Application>Microsoft Office PowerPoint</Application>
  <PresentationFormat>Widescreen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Corbel</vt:lpstr>
      <vt:lpstr>Wingdings 2</vt:lpstr>
      <vt:lpstr>Frame</vt:lpstr>
      <vt:lpstr>Project Title: [Shop For Home] Submitted By: [Jaya surya N] Submission Date: [05-11-2024]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 surya</dc:creator>
  <cp:lastModifiedBy>jaya surya</cp:lastModifiedBy>
  <cp:revision>2</cp:revision>
  <dcterms:created xsi:type="dcterms:W3CDTF">2024-11-04T22:53:14Z</dcterms:created>
  <dcterms:modified xsi:type="dcterms:W3CDTF">2024-11-05T16:53:48Z</dcterms:modified>
</cp:coreProperties>
</file>