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14A1-FB4A-4F7D-9250-43E41950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C3D81B-B782-41F4-8AC9-8FDC45B3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2BC1B-02CB-4A69-BC02-46C73A48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469018-404E-4ADC-8E97-05685F33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256218-BE95-4241-B40A-69C02EFA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DA999-1A03-4898-A00A-48B17098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9E4789-70BD-4AC6-8672-01262843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D8675B-F5AB-4F94-A042-D4F19FA3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AA1A9-4241-48D2-A79F-27312531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DD10B-10C2-40AC-8FD7-7B56AEC9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35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936FBB-D093-4F87-8399-FD366861F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094A02-3D27-490F-B6DE-DC93E256B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77CF3-76DC-49E7-BF74-C519A32B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FCA49-CFF8-475A-AFFC-FE50D1AF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9A33C-FD3C-44A7-BF2D-5867BB8E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7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C5DE6-A68F-435B-B486-A3616CF3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6BE5D-1F4A-4B48-B94F-E879CE34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3D352-ACFE-4D3D-9495-A59979FC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F288C-455A-4141-A33F-01C67FA3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694F2-560E-43C7-83DE-FC902DFA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9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E7A73-55B5-489D-8E97-8A027C5A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9FDB9-FBFA-4645-BFF7-67D2E9211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1212C-EE6D-443C-ACB1-189439E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152EA-4994-4D45-B046-0F7B6417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70DEDB-8D51-4D27-AB64-534205CB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11192-CE44-494F-87B1-BFE82505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776E2-988E-4527-A7C8-0FC1FA3C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00D34E-EE5D-4E7C-9B97-8197EB053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733576-57BE-4494-8485-84BE1119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22CDDE-462C-4870-AF46-D02B8505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1AABB-7381-4775-AC3C-49745869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3A843-2EB5-436E-9F1E-E4634680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B17BE-9857-454B-A2FD-549BC715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EAEDA5-2D26-48F8-BB52-20F83884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4FEF8B-15E0-4336-82AF-D8F284C08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75716A-44DE-4C0B-9792-FB9ABFB4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9AEB1B-A1E9-486D-A567-C16E552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BBE72C-AD09-4295-A447-8884626F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F4A0CE-5E70-4BA1-9055-BE2B209B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5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5D6E8-040B-481B-94B0-D25741C6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1EC492-EDFB-4436-ABF4-17B68DE3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B40401-0B3F-4DE7-B8FF-44FA7F89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BF4807-984D-40F3-A548-3BDF2DAA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D64ED6-B957-42E3-819C-1E33F022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5A22E5-2F20-4985-BCA7-B178A3C0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70EDF7-8778-42A6-A7EA-8EDE793A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0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35858-0382-4368-A1FB-41E878D7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5CC18-0A6E-4BEC-BB87-B3FF257B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D35C0-E3CD-484D-AEFD-809D02F22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D7E94B-B434-4346-82EC-73DAE2D2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B3D724-6721-4CA4-AD5A-37D987BB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561FDC-2D44-4E89-AD4C-DC1F195E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8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D943-3576-456E-BBA6-DE10957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DA2F34-B6FA-4D60-9E6D-26AFEA8AB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C4779-5237-4CA7-BDAF-A5ED331E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953F38-C36D-4569-BCDB-BA3D7EEB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EC39D-1803-4A1C-A197-646F00E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24C799-9791-4C14-8AB5-9AA8760F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54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F879EE-287D-4253-B5D4-B3AAC507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34266E-EB12-4826-9807-1A45E918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5B0FC-2250-4FDF-AF35-0865A8636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368F-CAB1-4C4A-9A3B-B6767DE085B1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2A706-C853-491B-9D17-22F03000D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F06AF7-CDBB-48E9-9307-237ED851E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DBFA-CA87-41BA-A986-89122E9684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9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DB4D81A-49A2-40A3-9E09-56FC5DF3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971675"/>
            <a:ext cx="7629525" cy="291465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30A5E7-7018-4619-A7A3-FE84E8F460F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649649" y="1399304"/>
            <a:ext cx="107342" cy="75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AF3C871-9F60-46FE-B966-F331A1357457}"/>
              </a:ext>
            </a:extLst>
          </p:cNvPr>
          <p:cNvSpPr txBox="1"/>
          <p:nvPr/>
        </p:nvSpPr>
        <p:spPr>
          <a:xfrm>
            <a:off x="2377440" y="845306"/>
            <a:ext cx="2759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l’API RTE</a:t>
            </a:r>
          </a:p>
          <a:p>
            <a:r>
              <a:rPr lang="fr-FR" sz="1100" dirty="0"/>
              <a:t>Le lien dirige vers la </a:t>
            </a:r>
            <a:r>
              <a:rPr lang="fr-FR" sz="1100" dirty="0" err="1"/>
              <a:t>desription</a:t>
            </a:r>
            <a:r>
              <a:rPr lang="fr-FR" sz="1100" dirty="0"/>
              <a:t> de RTE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0B9725-801F-47E4-B2F3-74DB785444EC}"/>
              </a:ext>
            </a:extLst>
          </p:cNvPr>
          <p:cNvSpPr txBox="1"/>
          <p:nvPr/>
        </p:nvSpPr>
        <p:spPr>
          <a:xfrm>
            <a:off x="106680" y="2494185"/>
            <a:ext cx="186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</a:t>
            </a:r>
          </a:p>
          <a:p>
            <a:r>
              <a:rPr lang="fr-FR" sz="1100" dirty="0"/>
              <a:t>concerne toutes les ressources de l’API</a:t>
            </a:r>
            <a:endParaRPr lang="fr-FR" sz="8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A7F1F27-D644-4364-BF4B-79EE7AFE74F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71923" y="2848128"/>
            <a:ext cx="492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3F95C989-4FC7-4CC1-827C-2BD280ECDBAF}"/>
              </a:ext>
            </a:extLst>
          </p:cNvPr>
          <p:cNvSpPr/>
          <p:nvPr/>
        </p:nvSpPr>
        <p:spPr>
          <a:xfrm rot="10800000">
            <a:off x="2015655" y="3320359"/>
            <a:ext cx="405516" cy="9700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50A0C3-D3D0-4E64-8DED-E6B00B3C8C80}"/>
              </a:ext>
            </a:extLst>
          </p:cNvPr>
          <p:cNvSpPr txBox="1"/>
          <p:nvPr/>
        </p:nvSpPr>
        <p:spPr>
          <a:xfrm>
            <a:off x="106680" y="3413255"/>
            <a:ext cx="15312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Ressources</a:t>
            </a:r>
          </a:p>
          <a:p>
            <a:r>
              <a:rPr lang="fr-FR" sz="1100" dirty="0"/>
              <a:t>Les liens dirigent vers les explications de RTE pour chaque ressource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A05954-88BC-4EBD-89FE-FB9E29D286E9}"/>
              </a:ext>
            </a:extLst>
          </p:cNvPr>
          <p:cNvSpPr txBox="1"/>
          <p:nvPr/>
        </p:nvSpPr>
        <p:spPr>
          <a:xfrm>
            <a:off x="5074257" y="3251390"/>
            <a:ext cx="275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 de 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sz="1100" dirty="0"/>
              <a:t>Le lien dirige vers une page </a:t>
            </a:r>
            <a:r>
              <a:rPr lang="fr-FR" sz="1100" dirty="0" err="1"/>
              <a:t>github</a:t>
            </a:r>
            <a:r>
              <a:rPr lang="fr-FR" sz="1100" dirty="0"/>
              <a:t> contenant un </a:t>
            </a:r>
            <a:r>
              <a:rPr lang="fr-FR" sz="1100" dirty="0" err="1"/>
              <a:t>json</a:t>
            </a:r>
            <a:r>
              <a:rPr lang="fr-FR" sz="1100" dirty="0"/>
              <a:t>  ou vers le guide de l’API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87B5A1F-2955-4040-B83F-691C824E02B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62831" y="3605333"/>
            <a:ext cx="311426" cy="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5DE3BE5-FCC6-4B1B-BAE0-F9FF16663F1F}"/>
              </a:ext>
            </a:extLst>
          </p:cNvPr>
          <p:cNvSpPr txBox="1"/>
          <p:nvPr/>
        </p:nvSpPr>
        <p:spPr>
          <a:xfrm>
            <a:off x="583759" y="4355410"/>
            <a:ext cx="186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</a:t>
            </a:r>
          </a:p>
          <a:p>
            <a:r>
              <a:rPr lang="fr-FR" sz="1100" dirty="0"/>
              <a:t>concerne uniquement la ressource concernées</a:t>
            </a:r>
            <a:endParaRPr lang="fr-FR" sz="8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8DE8E44-07FC-460D-A0BB-EC24687D73B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49002" y="4709353"/>
            <a:ext cx="34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4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 Haure Touzé</dc:creator>
  <cp:lastModifiedBy>Mathia Haure Touzé</cp:lastModifiedBy>
  <cp:revision>2</cp:revision>
  <dcterms:created xsi:type="dcterms:W3CDTF">2017-10-19T11:47:39Z</dcterms:created>
  <dcterms:modified xsi:type="dcterms:W3CDTF">2017-10-19T12:01:24Z</dcterms:modified>
</cp:coreProperties>
</file>