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6" r:id="rId3"/>
    <p:sldId id="273" r:id="rId4"/>
    <p:sldId id="282" r:id="rId5"/>
    <p:sldId id="274" r:id="rId6"/>
    <p:sldId id="278" r:id="rId7"/>
    <p:sldId id="275" r:id="rId8"/>
    <p:sldId id="279" r:id="rId9"/>
    <p:sldId id="276" r:id="rId10"/>
    <p:sldId id="277" r:id="rId11"/>
    <p:sldId id="257" r:id="rId12"/>
    <p:sldId id="268" r:id="rId13"/>
    <p:sldId id="267" r:id="rId14"/>
    <p:sldId id="258" r:id="rId15"/>
    <p:sldId id="261" r:id="rId16"/>
    <p:sldId id="280" r:id="rId17"/>
    <p:sldId id="281" r:id="rId18"/>
    <p:sldId id="259" r:id="rId19"/>
    <p:sldId id="262" r:id="rId20"/>
    <p:sldId id="263" r:id="rId21"/>
    <p:sldId id="269" r:id="rId22"/>
    <p:sldId id="270" r:id="rId23"/>
    <p:sldId id="271" r:id="rId24"/>
    <p:sldId id="272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76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9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932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8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8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9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85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048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5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06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8"/>
            <a:ext cx="6831673" cy="227224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Ivan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Bogdev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Emanuel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Mateuse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Jeffery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Buonamici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Nathan Shummoogum</a:t>
            </a:r>
          </a:p>
          <a:p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Mathiaco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-Lee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Bessane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Ariles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Sait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Yousef 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 El Foul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0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files to your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919287"/>
            <a:ext cx="7286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Gitclass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2243"/>
          </a:xfrm>
        </p:spPr>
        <p:txBody>
          <a:bodyPr>
            <a:normAutofit/>
          </a:bodyPr>
          <a:lstStyle/>
          <a:p>
            <a:pPr fontAlgn="base"/>
            <a:r>
              <a:rPr lang="en-CA" dirty="0"/>
              <a:t>Quick communication with TA, Groups and classmates!</a:t>
            </a:r>
          </a:p>
          <a:p>
            <a:pPr marL="0" indent="0" fontAlgn="base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Email and Moodle are slow and unreliable</a:t>
            </a:r>
          </a:p>
        </p:txBody>
      </p:sp>
      <p:pic>
        <p:nvPicPr>
          <p:cNvPr id="2050" name="Picture 2" descr="Image result for email is s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95" y="5533658"/>
            <a:ext cx="745156" cy="745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89" y="2581322"/>
            <a:ext cx="2799242" cy="266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051" y="2581322"/>
            <a:ext cx="4756922" cy="2653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3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Gitclass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 dirty="0"/>
              <a:t>Organize and Supervise groups</a:t>
            </a:r>
          </a:p>
          <a:p>
            <a:pPr fontAlgn="base"/>
            <a:r>
              <a:rPr lang="en-CA" dirty="0"/>
              <a:t>Easy and Efficient Interactions</a:t>
            </a:r>
          </a:p>
          <a:p>
            <a:pPr fontAlgn="base"/>
            <a:r>
              <a:rPr lang="en-CA" dirty="0"/>
              <a:t>Increase of interactions</a:t>
            </a:r>
          </a:p>
          <a:p>
            <a:pPr fontAlgn="base"/>
            <a:endParaRPr lang="en-CA" dirty="0"/>
          </a:p>
          <a:p>
            <a:r>
              <a:rPr lang="en-US" dirty="0"/>
              <a:t>Safe and Secure!</a:t>
            </a:r>
          </a:p>
          <a:p>
            <a:pPr marL="0" indent="0">
              <a:buNone/>
            </a:pPr>
            <a:r>
              <a:rPr lang="en-US" dirty="0"/>
              <a:t>Only authorized TAs can make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41" y="2171700"/>
            <a:ext cx="3577590" cy="2333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16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make money?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 software to schools.</a:t>
            </a:r>
          </a:p>
          <a:p>
            <a:endParaRPr lang="en-US" dirty="0"/>
          </a:p>
          <a:p>
            <a:r>
              <a:rPr lang="en-US" dirty="0"/>
              <a:t>Stand alone application is cheaper than modifying </a:t>
            </a:r>
          </a:p>
          <a:p>
            <a:pPr marL="0" indent="0">
              <a:buNone/>
            </a:pPr>
            <a:r>
              <a:rPr lang="en-US" dirty="0"/>
              <a:t>current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too much mo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63" y="2431366"/>
            <a:ext cx="30480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5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62" y="401881"/>
            <a:ext cx="9601200" cy="1485900"/>
          </a:xfrm>
        </p:spPr>
        <p:txBody>
          <a:bodyPr/>
          <a:lstStyle/>
          <a:p>
            <a:r>
              <a:rPr lang="en-US" dirty="0"/>
              <a:t>Overall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66" y="1144831"/>
            <a:ext cx="6746191" cy="5553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70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Diagram: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676400"/>
            <a:ext cx="4591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2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Diagram: Classes, Groups, Posts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428750"/>
            <a:ext cx="4248150" cy="509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21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727635" cy="1485900"/>
          </a:xfrm>
        </p:spPr>
        <p:txBody>
          <a:bodyPr/>
          <a:lstStyle/>
          <a:p>
            <a:r>
              <a:rPr lang="en-US" dirty="0"/>
              <a:t>UML Diagram: Chat, Channel and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428750"/>
            <a:ext cx="3381375" cy="5286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25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181" y="133709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Frameworks, Languages </a:t>
            </a:r>
            <a:br>
              <a:rPr lang="en-US" dirty="0"/>
            </a:br>
            <a:r>
              <a:rPr lang="en-US" dirty="0"/>
              <a:t>and Services used.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41" y="504584"/>
            <a:ext cx="3914702" cy="6068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181" y="5161793"/>
            <a:ext cx="6145189" cy="1411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0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Walkthrough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226" y="1895060"/>
            <a:ext cx="8978348" cy="8812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a user, I want to post to my class, so that I can notify my group members of important information.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8226" y="2975113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Risk</a:t>
            </a:r>
            <a:r>
              <a:rPr lang="en-US" dirty="0"/>
              <a:t>: Dependent on successful completion of other user stories</a:t>
            </a:r>
          </a:p>
          <a:p>
            <a:pPr marL="0" indent="0">
              <a:buNone/>
            </a:pPr>
            <a:r>
              <a:rPr lang="en-US" b="1" dirty="0"/>
              <a:t>Priority</a:t>
            </a:r>
            <a:r>
              <a:rPr lang="en-US" dirty="0"/>
              <a:t>: 1</a:t>
            </a:r>
          </a:p>
          <a:p>
            <a:pPr marL="0" indent="0">
              <a:buNone/>
            </a:pPr>
            <a:r>
              <a:rPr lang="en-US" b="1" dirty="0"/>
              <a:t>Story Points</a:t>
            </a:r>
            <a:r>
              <a:rPr lang="en-US" dirty="0"/>
              <a:t>: 5</a:t>
            </a:r>
          </a:p>
          <a:p>
            <a:pPr marL="0" indent="0">
              <a:buNone/>
            </a:pPr>
            <a:r>
              <a:rPr lang="en-US" b="1" dirty="0"/>
              <a:t>Task Breakdown:</a:t>
            </a:r>
          </a:p>
          <a:p>
            <a:r>
              <a:rPr lang="en-US" dirty="0"/>
              <a:t>Posts are listed in a section.</a:t>
            </a:r>
          </a:p>
          <a:p>
            <a:r>
              <a:rPr lang="en-US" dirty="0"/>
              <a:t>Users may comment on the posts.</a:t>
            </a:r>
          </a:p>
          <a:p>
            <a:r>
              <a:rPr lang="en-US" dirty="0"/>
              <a:t>Comments and posts are timestamped and saved.</a:t>
            </a:r>
          </a:p>
        </p:txBody>
      </p:sp>
    </p:spTree>
    <p:extLst>
      <p:ext uri="{BB962C8B-B14F-4D97-AF65-F5344CB8AC3E}">
        <p14:creationId xmlns:p14="http://schemas.microsoft.com/office/powerpoint/2010/main" val="1886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GitClass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based chat application</a:t>
            </a:r>
          </a:p>
          <a:p>
            <a:endParaRPr lang="en-US" dirty="0"/>
          </a:p>
          <a:p>
            <a:r>
              <a:rPr lang="en-US" dirty="0"/>
              <a:t>Create and join classes and groups.</a:t>
            </a:r>
          </a:p>
          <a:p>
            <a:endParaRPr lang="en-US" dirty="0"/>
          </a:p>
          <a:p>
            <a:r>
              <a:rPr lang="en-US" dirty="0"/>
              <a:t>Post comments, upload files and chat</a:t>
            </a:r>
          </a:p>
          <a:p>
            <a:endParaRPr lang="en-US" dirty="0"/>
          </a:p>
          <a:p>
            <a:r>
              <a:rPr lang="en-US" dirty="0"/>
              <a:t>Track </a:t>
            </a:r>
            <a:r>
              <a:rPr lang="en-US" dirty="0" err="1"/>
              <a:t>Github</a:t>
            </a:r>
            <a:r>
              <a:rPr lang="en-US" dirty="0"/>
              <a:t> statistics</a:t>
            </a:r>
          </a:p>
        </p:txBody>
      </p:sp>
      <p:pic>
        <p:nvPicPr>
          <p:cNvPr id="1028" name="Picture 4" descr="Image result for e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71" y="2037522"/>
            <a:ext cx="3985260" cy="26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0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14650"/>
            <a:ext cx="5393428" cy="3669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652587"/>
            <a:ext cx="9601200" cy="3581400"/>
          </a:xfrm>
        </p:spPr>
        <p:txBody>
          <a:bodyPr/>
          <a:lstStyle/>
          <a:p>
            <a:r>
              <a:rPr lang="en-US" dirty="0"/>
              <a:t>Given: User is part of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classes tab.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the view button for the desired class.</a:t>
            </a:r>
          </a:p>
        </p:txBody>
      </p:sp>
    </p:spTree>
    <p:extLst>
      <p:ext uri="{BB962C8B-B14F-4D97-AF65-F5344CB8AC3E}">
        <p14:creationId xmlns:p14="http://schemas.microsoft.com/office/powerpoint/2010/main" val="267267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3648"/>
            <a:ext cx="9189047" cy="436990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Click on “Create Post”.</a:t>
            </a:r>
          </a:p>
        </p:txBody>
      </p:sp>
    </p:spTree>
    <p:extLst>
      <p:ext uri="{BB962C8B-B14F-4D97-AF65-F5344CB8AC3E}">
        <p14:creationId xmlns:p14="http://schemas.microsoft.com/office/powerpoint/2010/main" val="379912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624" t="9957" r="2147" b="7250"/>
          <a:stretch/>
        </p:blipFill>
        <p:spPr>
          <a:xfrm>
            <a:off x="1371600" y="1959446"/>
            <a:ext cx="8958470" cy="4234508"/>
          </a:xfrm>
          <a:prstGeom prst="rect">
            <a:avLst/>
          </a:prstGeo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1371600" y="1534767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4. A new panel pops up. Give the post a title and a comment then click on post.</a:t>
            </a:r>
          </a:p>
        </p:txBody>
      </p:sp>
    </p:spTree>
    <p:extLst>
      <p:ext uri="{BB962C8B-B14F-4D97-AF65-F5344CB8AC3E}">
        <p14:creationId xmlns:p14="http://schemas.microsoft.com/office/powerpoint/2010/main" val="78978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new post will be listed in the class forum.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9960130" cy="47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3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225"/>
            <a:ext cx="9601200" cy="3581400"/>
          </a:xfrm>
        </p:spPr>
        <p:txBody>
          <a:bodyPr/>
          <a:lstStyle/>
          <a:p>
            <a:r>
              <a:rPr lang="en-US" dirty="0"/>
              <a:t>Upon clicking on the post a new page renders.</a:t>
            </a:r>
          </a:p>
          <a:p>
            <a:endParaRPr lang="en-US" dirty="0"/>
          </a:p>
          <a:p>
            <a:r>
              <a:rPr lang="en-US" dirty="0"/>
              <a:t>Any class member may leave comments.</a:t>
            </a:r>
          </a:p>
          <a:p>
            <a:endParaRPr lang="en-US" dirty="0"/>
          </a:p>
          <a:p>
            <a:r>
              <a:rPr lang="en-US" dirty="0"/>
              <a:t>Timestamps of each comment are recorded </a:t>
            </a:r>
          </a:p>
          <a:p>
            <a:pPr marL="0" indent="0">
              <a:buNone/>
            </a:pPr>
            <a:r>
              <a:rPr lang="en-US" dirty="0"/>
              <a:t>And displayed.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43" y="1136630"/>
            <a:ext cx="4382452" cy="5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9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a large team is not easy!</a:t>
            </a:r>
          </a:p>
          <a:p>
            <a:endParaRPr lang="en-US" dirty="0"/>
          </a:p>
          <a:p>
            <a:r>
              <a:rPr lang="en-US" dirty="0"/>
              <a:t>Proper planning and is required!</a:t>
            </a:r>
          </a:p>
          <a:p>
            <a:endParaRPr lang="en-US" dirty="0"/>
          </a:p>
          <a:p>
            <a:r>
              <a:rPr lang="en-US" dirty="0"/>
              <a:t>Time management is crucial!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63" y="2171700"/>
            <a:ext cx="6000750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358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Gitclass</a:t>
            </a:r>
            <a:r>
              <a:rPr lang="en-US" dirty="0"/>
              <a:t> is a web based communication app for students and </a:t>
            </a:r>
            <a:r>
              <a:rPr lang="en-US" dirty="0" err="1"/>
              <a:t>TAs.</a:t>
            </a:r>
            <a:endParaRPr lang="en-US" dirty="0"/>
          </a:p>
          <a:p>
            <a:endParaRPr lang="en-US" dirty="0"/>
          </a:p>
          <a:p>
            <a:r>
              <a:rPr lang="en-US" dirty="0"/>
              <a:t>Ease the communication between peers.</a:t>
            </a:r>
          </a:p>
          <a:p>
            <a:endParaRPr lang="en-US" dirty="0"/>
          </a:p>
          <a:p>
            <a:r>
              <a:rPr lang="en-US" dirty="0"/>
              <a:t>An educational environment promoting interactions.</a:t>
            </a:r>
          </a:p>
          <a:p>
            <a:endParaRPr lang="en-US" dirty="0"/>
          </a:p>
          <a:p>
            <a:r>
              <a:rPr lang="en-US" dirty="0"/>
              <a:t>Track </a:t>
            </a:r>
            <a:r>
              <a:rPr lang="en-US" dirty="0" err="1"/>
              <a:t>github</a:t>
            </a:r>
            <a:r>
              <a:rPr lang="en-US" dirty="0"/>
              <a:t> statistics and work being done by students.</a:t>
            </a:r>
          </a:p>
        </p:txBody>
      </p:sp>
    </p:spTree>
    <p:extLst>
      <p:ext uri="{BB962C8B-B14F-4D97-AF65-F5344CB8AC3E}">
        <p14:creationId xmlns:p14="http://schemas.microsoft.com/office/powerpoint/2010/main" val="20966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</a:t>
            </a:r>
            <a:r>
              <a:rPr lang="en-US" dirty="0" err="1"/>
              <a:t>Github</a:t>
            </a:r>
            <a:r>
              <a:rPr lang="en-US" dirty="0"/>
              <a:t>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9408"/>
            <a:ext cx="9601200" cy="3581400"/>
          </a:xfrm>
        </p:spPr>
        <p:txBody>
          <a:bodyPr/>
          <a:lstStyle/>
          <a:p>
            <a:r>
              <a:rPr lang="en-US" dirty="0"/>
              <a:t>Each member has a profile page linked to their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6958"/>
            <a:ext cx="6818976" cy="3151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926" y="4608009"/>
            <a:ext cx="4581525" cy="194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6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78" y="1950461"/>
            <a:ext cx="7462943" cy="3972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0679" y="477982"/>
            <a:ext cx="7337116" cy="1153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GitHub Statistics</a:t>
            </a:r>
          </a:p>
          <a:p>
            <a:r>
              <a:rPr lang="en-US" sz="2400" dirty="0" smtClean="0"/>
              <a:t>Chart generated using Plot.ly library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95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students and 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3306"/>
            <a:ext cx="9601200" cy="3581400"/>
          </a:xfrm>
        </p:spPr>
        <p:txBody>
          <a:bodyPr/>
          <a:lstStyle/>
          <a:p>
            <a:r>
              <a:rPr lang="en-US" dirty="0"/>
              <a:t>Send and receive messages from users in the selected channel.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30726"/>
            <a:ext cx="7161115" cy="39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Chat Channels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3" y="1428750"/>
            <a:ext cx="5781675" cy="5181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01882" y="2171700"/>
            <a:ext cx="4446104" cy="3581400"/>
          </a:xfrm>
        </p:spPr>
        <p:txBody>
          <a:bodyPr/>
          <a:lstStyle/>
          <a:p>
            <a:r>
              <a:rPr lang="en-US" dirty="0"/>
              <a:t>Users may create channels.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and remove users from their channels.</a:t>
            </a:r>
          </a:p>
        </p:txBody>
      </p:sp>
    </p:spTree>
    <p:extLst>
      <p:ext uri="{BB962C8B-B14F-4D97-AF65-F5344CB8AC3E}">
        <p14:creationId xmlns:p14="http://schemas.microsoft.com/office/powerpoint/2010/main" val="48294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Classes and groups!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3994"/>
            <a:ext cx="9019663" cy="48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230" y="1255644"/>
            <a:ext cx="9601200" cy="1485900"/>
          </a:xfrm>
        </p:spPr>
        <p:txBody>
          <a:bodyPr/>
          <a:lstStyle/>
          <a:p>
            <a:r>
              <a:rPr lang="en-US" dirty="0"/>
              <a:t>Create posts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369" y="341480"/>
            <a:ext cx="3663776" cy="432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30" y="4978534"/>
            <a:ext cx="7258050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02230" y="2389390"/>
            <a:ext cx="4446104" cy="3581400"/>
          </a:xfrm>
        </p:spPr>
        <p:txBody>
          <a:bodyPr/>
          <a:lstStyle/>
          <a:p>
            <a:r>
              <a:rPr lang="en-US" dirty="0"/>
              <a:t>Post to a group or class</a:t>
            </a:r>
          </a:p>
          <a:p>
            <a:endParaRPr lang="en-US" dirty="0"/>
          </a:p>
          <a:p>
            <a:r>
              <a:rPr lang="en-US" dirty="0"/>
              <a:t>Comment on posts</a:t>
            </a:r>
          </a:p>
        </p:txBody>
      </p:sp>
    </p:spTree>
    <p:extLst>
      <p:ext uri="{BB962C8B-B14F-4D97-AF65-F5344CB8AC3E}">
        <p14:creationId xmlns:p14="http://schemas.microsoft.com/office/powerpoint/2010/main" val="226439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classes and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7" r="4102" b="4956"/>
          <a:stretch/>
        </p:blipFill>
        <p:spPr>
          <a:xfrm>
            <a:off x="6172200" y="1762539"/>
            <a:ext cx="5542722" cy="4529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92" t="2404" r="609"/>
          <a:stretch/>
        </p:blipFill>
        <p:spPr>
          <a:xfrm>
            <a:off x="993913" y="1762539"/>
            <a:ext cx="4625010" cy="47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056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1912</TotalTime>
  <Words>445</Words>
  <Application>Microsoft Office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 Light</vt:lpstr>
      <vt:lpstr>Franklin Gothic Book</vt:lpstr>
      <vt:lpstr>Crop</vt:lpstr>
      <vt:lpstr>Gitclass</vt:lpstr>
      <vt:lpstr>What is GitClass?</vt:lpstr>
      <vt:lpstr>Tracking Github Statistics</vt:lpstr>
      <vt:lpstr>PowerPoint Presentation</vt:lpstr>
      <vt:lpstr>Chat with students and TAs</vt:lpstr>
      <vt:lpstr>Manage Chat Channels</vt:lpstr>
      <vt:lpstr>Create Classes and groups!</vt:lpstr>
      <vt:lpstr>Create posts</vt:lpstr>
      <vt:lpstr>Manage classes and groups</vt:lpstr>
      <vt:lpstr>Upload files to your group</vt:lpstr>
      <vt:lpstr>Why do we need Gitclass?</vt:lpstr>
      <vt:lpstr>Why do we need Gitclass</vt:lpstr>
      <vt:lpstr>How will we make money?</vt:lpstr>
      <vt:lpstr>Overall Architecture</vt:lpstr>
      <vt:lpstr>UML Diagram: User</vt:lpstr>
      <vt:lpstr>UML Diagram: Classes, Groups, Posts</vt:lpstr>
      <vt:lpstr>UML Diagram: Chat, Channel and Messages</vt:lpstr>
      <vt:lpstr>Frameworks, Languages  and Services used.  </vt:lpstr>
      <vt:lpstr>User Story Walkthrough </vt:lpstr>
      <vt:lpstr>Creating a Post</vt:lpstr>
      <vt:lpstr>Creating a Post</vt:lpstr>
      <vt:lpstr>Creating a Post</vt:lpstr>
      <vt:lpstr>Creating a Post</vt:lpstr>
      <vt:lpstr>Creating a Post</vt:lpstr>
      <vt:lpstr>Lessons Learned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nathan shummoogum</dc:creator>
  <cp:lastModifiedBy>Iv</cp:lastModifiedBy>
  <cp:revision>32</cp:revision>
  <dcterms:created xsi:type="dcterms:W3CDTF">2017-04-14T22:21:12Z</dcterms:created>
  <dcterms:modified xsi:type="dcterms:W3CDTF">2017-04-17T23:01:34Z</dcterms:modified>
</cp:coreProperties>
</file>