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3" r:id="rId6"/>
    <p:sldId id="258" r:id="rId7"/>
    <p:sldId id="260" r:id="rId8"/>
    <p:sldId id="311" r:id="rId9"/>
    <p:sldId id="283" r:id="rId10"/>
    <p:sldId id="259" r:id="rId11"/>
    <p:sldId id="285" r:id="rId12"/>
    <p:sldId id="261" r:id="rId13"/>
    <p:sldId id="287" r:id="rId14"/>
    <p:sldId id="288" r:id="rId15"/>
    <p:sldId id="289" r:id="rId16"/>
    <p:sldId id="309" r:id="rId17"/>
    <p:sldId id="290" r:id="rId18"/>
    <p:sldId id="291" r:id="rId19"/>
    <p:sldId id="271" r:id="rId20"/>
    <p:sldId id="292" r:id="rId21"/>
    <p:sldId id="293" r:id="rId22"/>
    <p:sldId id="294" r:id="rId23"/>
    <p:sldId id="295" r:id="rId24"/>
    <p:sldId id="296" r:id="rId25"/>
    <p:sldId id="273" r:id="rId26"/>
    <p:sldId id="275" r:id="rId27"/>
    <p:sldId id="276" r:id="rId28"/>
    <p:sldId id="277" r:id="rId29"/>
    <p:sldId id="302" r:id="rId30"/>
    <p:sldId id="297" r:id="rId31"/>
    <p:sldId id="298" r:id="rId32"/>
    <p:sldId id="299" r:id="rId33"/>
    <p:sldId id="300" r:id="rId34"/>
    <p:sldId id="304" r:id="rId35"/>
    <p:sldId id="305" r:id="rId36"/>
    <p:sldId id="306" r:id="rId37"/>
    <p:sldId id="303" r:id="rId38"/>
    <p:sldId id="274" r:id="rId39"/>
    <p:sldId id="279" r:id="rId40"/>
    <p:sldId id="307" r:id="rId41"/>
    <p:sldId id="281" r:id="rId42"/>
    <p:sldId id="310" r:id="rId43"/>
    <p:sldId id="308" r:id="rId44"/>
    <p:sldId id="282" r:id="rId45"/>
    <p:sldId id="27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BB7-0A04-435B-BDD0-3C75BF3C3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9362-077D-468D-899F-A3A59CEF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3C04-0CB3-40B3-AA7F-312E523D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F99B-F035-437E-AB9D-45B1593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C21D-F18F-4DA3-BCBE-AA064533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73A0-2EFE-4909-BF25-49A4D2F5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BB7F-98FB-466A-8191-F386CBCF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500F-F437-4464-8617-82F88E7A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10A0-6786-4ACE-B8D1-4EF7D91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8020-E3C2-4868-8852-C73C4A6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06074-DD0D-4881-B7FB-6BD55B95C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D9435-F716-4974-AEFF-BE0CA9E9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033A-CDC6-48F6-A7E8-D443EEC3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AAAC-3333-40E9-9516-D192F41E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C3BA-1914-43DA-97DB-463346D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87BB-EF23-42EA-994F-94549E5B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B9E6-3AD9-4815-9736-92965099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08660" indent="-342900">
              <a:buFontTx/>
              <a:buBlip>
                <a:blip r:embed="rId2"/>
              </a:buBlip>
              <a:defRPr/>
            </a:lvl2pPr>
            <a:lvl3pPr marL="1165860" indent="-342900">
              <a:buFontTx/>
              <a:buBlip>
                <a:blip r:embed="rId2"/>
              </a:buBlip>
              <a:defRPr/>
            </a:lvl3pPr>
            <a:lvl4pPr marL="1565910" indent="-285750">
              <a:buFontTx/>
              <a:buBlip>
                <a:blip r:embed="rId2"/>
              </a:buBlip>
              <a:defRPr/>
            </a:lvl4pPr>
            <a:lvl5pPr marL="2023110" indent="-2857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5F5C-DAB5-4856-9E20-0A0AE1D9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8E80-107C-46BF-8BEB-9AD059FC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65BB-2B4E-480F-ABE8-E6CBD913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E5C5-66B6-4928-9CBA-2D121D96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54DC8-10C4-4606-B5F6-BD050B8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BFAE-E05D-4D54-9CBE-4337255E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D076-6DCC-4B61-8D31-59DF29E0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1AA9-BBF8-41FB-BF3D-32878B24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DC19-5015-4F85-B487-BE87CC95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D072-8D4E-438F-A8ED-55F868925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6F91-D96C-41AB-9BBA-D808EB66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0571-78B1-470F-80BD-C1F8830F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E4AF-A080-410F-94AE-6ADF62B5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2747C-1EBB-42DB-90BC-0653F47F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98EA-FF1E-4639-BFD3-3DC01C50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D25FE-D605-495E-A528-4B1AD779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C068-51B0-47CC-BC18-62394688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759D3-13D4-4BA3-ACC8-596625A5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90AE5-D92C-4AE2-92C6-E45C28254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F798C-A931-4ED1-9570-75C3E908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57887-D330-44D7-A858-5995A7D8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F34E6-350B-4FAB-90A2-0BFDE71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3A7F-9494-4BFC-BB29-EC640592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AEAFE-2B96-4450-90D5-C75061F5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3EDE-84FA-40B9-BADD-153DAE6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F4B55-3160-4AE8-AB1F-81D7CD0F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76C69-0F13-4578-8A5F-527CA53E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56C9-7F6D-4D6F-8C8A-7CCEC4F5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ADB5-72F8-4089-88CF-384BEB0F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A194-75C5-41D6-B389-E9E763BB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3C2B-CDA4-42DD-9E4B-6D9BA33C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27FA8-B814-49A5-8CCA-925AFD0E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89C7-E969-4CC0-B2B3-D7B8902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E2956-95A0-4A18-AB97-41AEAE15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5CD0-8B2B-40CD-94B2-9E48754E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98B-AA93-4D26-B46E-05D14943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E1275-EB58-4D13-BFFC-D6E11502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BCCFE-A571-42DC-AABF-CE3B79A6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37E7F-FF97-42B6-A571-283458EF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41D5-B562-4EC1-A5A1-4F543794CF17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2204-EA13-4A93-B7C0-D38D3A8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1016-3FDF-492F-A752-718BDC4E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63A1-E09E-4452-9847-F118EF41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B3396-7374-4A9A-936F-72D69515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3BF5-5447-40C1-BE2D-BA38B6BF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3C5E-DEFB-40DC-9AF9-A858D4975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fld id="{880C41D5-B562-4EC1-A5A1-4F543794CF17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7EBD-D511-4ABE-AAAA-944966304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D9D8-8810-4130-AABD-47B4CA17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fld id="{3A9863A1-E09E-4452-9847-F118EF41D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Rajdhani" panose="02000000000000000000" pitchFamily="2" charset="0"/>
          <a:ea typeface="+mj-ea"/>
          <a:cs typeface="Rajdhani" panose="02000000000000000000" pitchFamily="2" charset="0"/>
        </a:defRPr>
      </a:lvl1pPr>
    </p:titleStyle>
    <p:bodyStyle>
      <a:lvl1pPr marL="2286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40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1pPr>
      <a:lvl2pPr marL="685800" indent="-36576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36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2pPr>
      <a:lvl3pPr marL="1143000" indent="-32004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32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3pPr>
      <a:lvl4pPr marL="1600200" indent="-32004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8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4pPr>
      <a:lvl5pPr marL="2057400" indent="-32004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800" kern="1200">
          <a:solidFill>
            <a:schemeClr val="bg1"/>
          </a:solidFill>
          <a:latin typeface="Rajdhani" panose="02000000000000000000" pitchFamily="2" charset="0"/>
          <a:ea typeface="+mn-ea"/>
          <a:cs typeface="Rajdhani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0954-E503-4E67-86B5-34AC42F8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dirty="0"/>
              <a:t>with CNTK &amp;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6BA36-C8B4-4990-AC7A-4FE3DE7B7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7D4D153-4220-4DDF-A1AC-E8A91A3EC97A}"/>
              </a:ext>
            </a:extLst>
          </p:cNvPr>
          <p:cNvSpPr/>
          <p:nvPr/>
        </p:nvSpPr>
        <p:spPr>
          <a:xfrm>
            <a:off x="1716259" y="3038621"/>
            <a:ext cx="590843" cy="5767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26672C3-7CFF-4362-A855-4219961C2727}"/>
              </a:ext>
            </a:extLst>
          </p:cNvPr>
          <p:cNvCxnSpPr>
            <a:cxnSpLocks/>
            <a:stCxn id="171" idx="3"/>
            <a:endCxn id="88" idx="2"/>
          </p:cNvCxnSpPr>
          <p:nvPr/>
        </p:nvCxnSpPr>
        <p:spPr>
          <a:xfrm>
            <a:off x="2307102" y="3327009"/>
            <a:ext cx="1311166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E71559C-B2A7-4551-9D49-B0001CDA1D9A}"/>
              </a:ext>
            </a:extLst>
          </p:cNvPr>
          <p:cNvGrpSpPr/>
          <p:nvPr/>
        </p:nvGrpSpPr>
        <p:grpSpPr>
          <a:xfrm>
            <a:off x="7855258" y="2324597"/>
            <a:ext cx="1732552" cy="1700464"/>
            <a:chOff x="8526736" y="2476777"/>
            <a:chExt cx="1732552" cy="1700464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1C6DDB6-841D-4A6E-B03D-615BA31C6B68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29F6D2-C63E-4091-B90B-B49E916AF84C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5E93A46-093D-4D5F-A659-0E89AA268B9D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6B24F96-E1D1-4452-978D-7541D39C4653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167AD5E-02EF-4381-8ED1-A56DD3FBFB88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973E1E4-3988-4886-AACF-8EA83DA4C6A0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D938727-084D-41AA-8182-A87CA732AB98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0EFBBB4-FD1F-4DFC-B474-27D54925890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87C3D4B-4969-4AD6-A977-5631A150B80D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B27EA7C-8976-47CF-A3DD-D8203A084672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B12B3BE-8685-4900-B3DA-ECD1612CBE0B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DDAB91D-472B-4CB0-957E-5F8AC6FD89E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3371EDE-E11F-4198-A6BF-062744F20148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8C864D-D325-4E48-B25D-197B16A0BFB6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E3A920-5FEC-4A74-8389-790FDB76970F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B66E160-B589-4002-BA2C-5D58896A2787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472E044-3736-469B-9798-1FE1227DC502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7EB5B7B-5584-4306-AC92-B0EB512E5E66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18B1A3B-B014-4466-BC28-11ECECDC60BC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F039276-6AD4-4CE9-82E3-5393BADAF60B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36CF066-449A-46E2-810E-3F6FA4BD0CA4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09AA3A-ED0E-4628-A82B-91F672AF7756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6D4112E-BA6D-403B-B379-99978811E5F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52351F4-D00E-41D5-ACB0-F4017683490C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15DF768-D998-43EF-B104-4FBB26A5052B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006E2D9-0E97-4522-92C4-CCFBA195DCF3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6BD1A4A-9101-4CA8-AC13-CFC8855DC7C4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3BFA09D-6C73-4DFD-82B9-8D4E0E8D88A0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92BC54A-7F17-4D1F-AD2E-709615F22DE1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8168861-4F1B-4023-95F3-BB02C3035A69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451628C-E6A8-4B7B-B2D8-6D4CC6834BFD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CDC026E-5E3A-42FE-9C07-D74BBF1A4CE1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6180F48-86D9-4749-9A1D-7578041EC8C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67EE64D-6ED4-4C94-AC2E-1A1FF873D458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7582002-1351-42EC-93AE-732087569F73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A03B3CB-9CE4-41DC-9887-029DEE7C0470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9E44164-A747-46BF-A910-B6A3DF020A3B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7EBADC-5C74-4B5D-9FB2-4048D80378C6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FAA6395-F4D3-4EFE-9F5E-A10D8C727336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3F9C1B4-D496-49A3-B474-A17FC93E032C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39330CF-48C2-4C7B-8BD7-4DE513C4A17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5992A46-BCE1-4518-9340-70D2E7F97E55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D5A652-3F47-49B0-9BB4-A014E977A273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F07EC27-13CC-4BB2-B4E3-A67EDA18BC8F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837594F-5561-4894-82D3-E21A66A08092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2EC6709-0822-4FD4-9462-B76AA1ADCEDA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C58112C-AC4E-4BDB-9825-AD72E71D711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BDAD448-C704-4005-B3DD-FC54FD68CC2F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AA3DAD1-E39F-4CD1-A763-B1387927939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72A874B-119E-4090-B3B2-CC7B472A7814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C354BBD-8810-4BEE-8604-561E4BB5E1F5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B839A5C-1D7B-40D8-9CA3-BF2D59266061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97C3714-C2CD-4CC4-AD34-30DB747C11E4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34B299C-F698-45CC-A19A-928FC22D3CC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1C5F15-186C-4D9C-B251-B69F4BC3A0F5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2280E54-3E77-4C6E-8756-BB5DD13C76DF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CF341E8D-1065-444D-9F8E-67BE1F2A37F2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C148B1-1582-464B-A021-A9BF586361DA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B8790CE-9527-4F69-B27B-6064A4705A7A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C1F5BA0-26D8-462E-B889-910510EDFACD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C9E567-28A0-4D71-9C42-90B86FC88E4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A8D36A3-67B1-4560-8F14-F2880CEFE42D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7793358-BCF3-4715-83E1-94BB783E27D4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39EE1-69D6-4672-B20A-0E7B0CFF8DA7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88" idx="6"/>
            <a:endCxn id="328" idx="1"/>
          </p:cNvCxnSpPr>
          <p:nvPr/>
        </p:nvCxnSpPr>
        <p:spPr>
          <a:xfrm flipV="1">
            <a:off x="4245798" y="3203941"/>
            <a:ext cx="2345559" cy="123068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EBFAA4DA-1A58-41A9-8021-9FAC7BE644F2}"/>
              </a:ext>
            </a:extLst>
          </p:cNvPr>
          <p:cNvCxnSpPr/>
          <p:nvPr/>
        </p:nvCxnSpPr>
        <p:spPr>
          <a:xfrm flipV="1">
            <a:off x="3696393" y="3153295"/>
            <a:ext cx="354676" cy="32142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326A10C-C9E4-435C-8EC2-AF35DDDEBB1C}"/>
              </a:ext>
            </a:extLst>
          </p:cNvPr>
          <p:cNvGrpSpPr/>
          <p:nvPr/>
        </p:nvGrpSpPr>
        <p:grpSpPr>
          <a:xfrm>
            <a:off x="6591357" y="2489099"/>
            <a:ext cx="494071" cy="1429683"/>
            <a:chOff x="4653117" y="4122174"/>
            <a:chExt cx="494071" cy="1429683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13190FC-4A37-4E06-9D4F-5036B2073CE3}"/>
                </a:ext>
              </a:extLst>
            </p:cNvPr>
            <p:cNvSpPr/>
            <p:nvPr/>
          </p:nvSpPr>
          <p:spPr>
            <a:xfrm>
              <a:off x="4653117" y="412217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60F7C09-EB93-490F-B0BF-51F6D312F396}"/>
                </a:ext>
              </a:extLst>
            </p:cNvPr>
            <p:cNvSpPr/>
            <p:nvPr/>
          </p:nvSpPr>
          <p:spPr>
            <a:xfrm>
              <a:off x="4653117" y="4598735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9955BD11-54CD-429E-8BC5-D1DCA525403D}"/>
                </a:ext>
              </a:extLst>
            </p:cNvPr>
            <p:cNvSpPr/>
            <p:nvPr/>
          </p:nvSpPr>
          <p:spPr>
            <a:xfrm>
              <a:off x="4653117" y="5075296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41AC5E-ABD2-4624-8701-C07DF93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“1”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2D1BCF52-F63B-479C-BA19-8FCE1D4F49A2}"/>
              </a:ext>
            </a:extLst>
          </p:cNvPr>
          <p:cNvSpPr/>
          <p:nvPr/>
        </p:nvSpPr>
        <p:spPr>
          <a:xfrm>
            <a:off x="2604190" y="2988286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204355-9A0D-44B6-A5DD-17FF933D57FD}"/>
              </a:ext>
            </a:extLst>
          </p:cNvPr>
          <p:cNvGrpSpPr/>
          <p:nvPr/>
        </p:nvGrpSpPr>
        <p:grpSpPr>
          <a:xfrm>
            <a:off x="3618268" y="3002957"/>
            <a:ext cx="627530" cy="648103"/>
            <a:chOff x="9964272" y="1758921"/>
            <a:chExt cx="627530" cy="64810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8371A93-778B-497E-A5F4-CFFE5D0D3EB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D1E08F-FD4B-47FC-BCF1-30DE3B234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4E857F-D23E-43D3-862F-27B49373AB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16BA-17A8-4575-97E1-B7750164FE00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F1F46E35-9232-4F0C-AD92-AEFCBD58E17C}"/>
              </a:ext>
            </a:extLst>
          </p:cNvPr>
          <p:cNvSpPr/>
          <p:nvPr/>
        </p:nvSpPr>
        <p:spPr>
          <a:xfrm>
            <a:off x="8288395" y="2749713"/>
            <a:ext cx="216569" cy="637674"/>
          </a:xfrm>
          <a:prstGeom prst="rect">
            <a:avLst/>
          </a:prstGeom>
          <a:solidFill>
            <a:schemeClr val="accent4">
              <a:alpha val="2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C67169-2C19-44EC-8DE7-264BDE9A0709}"/>
              </a:ext>
            </a:extLst>
          </p:cNvPr>
          <p:cNvCxnSpPr>
            <a:cxnSpLocks/>
            <a:stCxn id="92" idx="1"/>
            <a:endCxn id="328" idx="3"/>
          </p:cNvCxnSpPr>
          <p:nvPr/>
        </p:nvCxnSpPr>
        <p:spPr>
          <a:xfrm flipH="1">
            <a:off x="7085428" y="3068550"/>
            <a:ext cx="1202967" cy="135391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7D4D153-4220-4DDF-A1AC-E8A91A3EC97A}"/>
              </a:ext>
            </a:extLst>
          </p:cNvPr>
          <p:cNvSpPr/>
          <p:nvPr/>
        </p:nvSpPr>
        <p:spPr>
          <a:xfrm>
            <a:off x="1716259" y="3549607"/>
            <a:ext cx="590843" cy="5767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26672C3-7CFF-4362-A855-4219961C2727}"/>
              </a:ext>
            </a:extLst>
          </p:cNvPr>
          <p:cNvCxnSpPr>
            <a:cxnSpLocks/>
            <a:stCxn id="171" idx="3"/>
            <a:endCxn id="88" idx="2"/>
          </p:cNvCxnSpPr>
          <p:nvPr/>
        </p:nvCxnSpPr>
        <p:spPr>
          <a:xfrm>
            <a:off x="2307102" y="3837995"/>
            <a:ext cx="1311166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E71559C-B2A7-4551-9D49-B0001CDA1D9A}"/>
              </a:ext>
            </a:extLst>
          </p:cNvPr>
          <p:cNvGrpSpPr/>
          <p:nvPr/>
        </p:nvGrpSpPr>
        <p:grpSpPr>
          <a:xfrm>
            <a:off x="8963069" y="2814049"/>
            <a:ext cx="1732552" cy="1700464"/>
            <a:chOff x="8526736" y="2476777"/>
            <a:chExt cx="1732552" cy="1700464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1C6DDB6-841D-4A6E-B03D-615BA31C6B68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29F6D2-C63E-4091-B90B-B49E916AF84C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5E93A46-093D-4D5F-A659-0E89AA268B9D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6B24F96-E1D1-4452-978D-7541D39C4653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167AD5E-02EF-4381-8ED1-A56DD3FBFB88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973E1E4-3988-4886-AACF-8EA83DA4C6A0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D938727-084D-41AA-8182-A87CA732AB98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0EFBBB4-FD1F-4DFC-B474-27D54925890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87C3D4B-4969-4AD6-A977-5631A150B80D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B27EA7C-8976-47CF-A3DD-D8203A084672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B12B3BE-8685-4900-B3DA-ECD1612CBE0B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DDAB91D-472B-4CB0-957E-5F8AC6FD89E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3371EDE-E11F-4198-A6BF-062744F20148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68C864D-D325-4E48-B25D-197B16A0BFB6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E3A920-5FEC-4A74-8389-790FDB76970F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B66E160-B589-4002-BA2C-5D58896A2787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472E044-3736-469B-9798-1FE1227DC502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7EB5B7B-5584-4306-AC92-B0EB512E5E66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18B1A3B-B014-4466-BC28-11ECECDC60BC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F039276-6AD4-4CE9-82E3-5393BADAF60B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36CF066-449A-46E2-810E-3F6FA4BD0CA4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09AA3A-ED0E-4628-A82B-91F672AF7756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6D4112E-BA6D-403B-B379-99978811E5F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52351F4-D00E-41D5-ACB0-F4017683490C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15DF768-D998-43EF-B104-4FBB26A5052B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006E2D9-0E97-4522-92C4-CCFBA195DCF3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6BD1A4A-9101-4CA8-AC13-CFC8855DC7C4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3BFA09D-6C73-4DFD-82B9-8D4E0E8D88A0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92BC54A-7F17-4D1F-AD2E-709615F22DE1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8168861-4F1B-4023-95F3-BB02C3035A69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451628C-E6A8-4B7B-B2D8-6D4CC6834BFD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3CDC026E-5E3A-42FE-9C07-D74BBF1A4CE1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6180F48-86D9-4749-9A1D-7578041EC8C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67EE64D-6ED4-4C94-AC2E-1A1FF873D458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7582002-1351-42EC-93AE-732087569F73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A03B3CB-9CE4-41DC-9887-029DEE7C0470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E9E44164-A747-46BF-A910-B6A3DF020A3B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7EBADC-5C74-4B5D-9FB2-4048D80378C6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FAA6395-F4D3-4EFE-9F5E-A10D8C727336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3F9C1B4-D496-49A3-B474-A17FC93E032C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39330CF-48C2-4C7B-8BD7-4DE513C4A17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5992A46-BCE1-4518-9340-70D2E7F97E55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D5A652-3F47-49B0-9BB4-A014E977A273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F07EC27-13CC-4BB2-B4E3-A67EDA18BC8F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837594F-5561-4894-82D3-E21A66A08092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2EC6709-0822-4FD4-9462-B76AA1ADCEDA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C58112C-AC4E-4BDB-9825-AD72E71D711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BDAD448-C704-4005-B3DD-FC54FD68CC2F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AA3DAD1-E39F-4CD1-A763-B1387927939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72A874B-119E-4090-B3B2-CC7B472A7814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C354BBD-8810-4BEE-8604-561E4BB5E1F5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B839A5C-1D7B-40D8-9CA3-BF2D59266061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97C3714-C2CD-4CC4-AD34-30DB747C11E4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634B299C-F698-45CC-A19A-928FC22D3CC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1C5F15-186C-4D9C-B251-B69F4BC3A0F5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2280E54-3E77-4C6E-8756-BB5DD13C76DF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CF341E8D-1065-444D-9F8E-67BE1F2A37F2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C148B1-1582-464B-A021-A9BF586361DA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B8790CE-9527-4F69-B27B-6064A4705A7A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C1F5BA0-26D8-462E-B889-910510EDFACD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6C9E567-28A0-4D71-9C42-90B86FC88E4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3A8D36A3-67B1-4560-8F14-F2880CEFE42D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7793358-BCF3-4715-83E1-94BB783E27D4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DF39EE1-69D6-4672-B20A-0E7B0CFF8DA7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ED815A1-2964-420D-9FB2-7F2E36365F00}"/>
              </a:ext>
            </a:extLst>
          </p:cNvPr>
          <p:cNvCxnSpPr>
            <a:cxnSpLocks/>
            <a:stCxn id="102" idx="6"/>
            <a:endCxn id="327" idx="1"/>
          </p:cNvCxnSpPr>
          <p:nvPr/>
        </p:nvCxnSpPr>
        <p:spPr>
          <a:xfrm>
            <a:off x="6780011" y="2556915"/>
            <a:ext cx="1283204" cy="853071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100" idx="6"/>
            <a:endCxn id="328" idx="1"/>
          </p:cNvCxnSpPr>
          <p:nvPr/>
        </p:nvCxnSpPr>
        <p:spPr>
          <a:xfrm>
            <a:off x="6780012" y="3743666"/>
            <a:ext cx="1283203" cy="14186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EBFAA4DA-1A58-41A9-8021-9FAC7BE644F2}"/>
              </a:ext>
            </a:extLst>
          </p:cNvPr>
          <p:cNvCxnSpPr/>
          <p:nvPr/>
        </p:nvCxnSpPr>
        <p:spPr>
          <a:xfrm flipV="1">
            <a:off x="3696393" y="3664281"/>
            <a:ext cx="354676" cy="32142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159C284-C03E-48D7-A68B-DB8B796AAE10}"/>
              </a:ext>
            </a:extLst>
          </p:cNvPr>
          <p:cNvGrpSpPr/>
          <p:nvPr/>
        </p:nvGrpSpPr>
        <p:grpSpPr>
          <a:xfrm>
            <a:off x="8063215" y="3171705"/>
            <a:ext cx="494071" cy="1428662"/>
            <a:chOff x="7108478" y="2459014"/>
            <a:chExt cx="494071" cy="1428662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13190FC-4A37-4E06-9D4F-5036B2073CE3}"/>
                </a:ext>
              </a:extLst>
            </p:cNvPr>
            <p:cNvSpPr/>
            <p:nvPr/>
          </p:nvSpPr>
          <p:spPr>
            <a:xfrm>
              <a:off x="7108478" y="245901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60F7C09-EB93-490F-B0BF-51F6D312F396}"/>
                </a:ext>
              </a:extLst>
            </p:cNvPr>
            <p:cNvSpPr/>
            <p:nvPr/>
          </p:nvSpPr>
          <p:spPr>
            <a:xfrm>
              <a:off x="7108478" y="2934554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9955BD11-54CD-429E-8BC5-D1DCA525403D}"/>
                </a:ext>
              </a:extLst>
            </p:cNvPr>
            <p:cNvSpPr/>
            <p:nvPr/>
          </p:nvSpPr>
          <p:spPr>
            <a:xfrm>
              <a:off x="7108478" y="3411115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41AC5E-ABD2-4624-8701-C07DF93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Weights to control signal strength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2D1BCF52-F63B-479C-BA19-8FCE1D4F49A2}"/>
              </a:ext>
            </a:extLst>
          </p:cNvPr>
          <p:cNvSpPr/>
          <p:nvPr/>
        </p:nvSpPr>
        <p:spPr>
          <a:xfrm>
            <a:off x="2604190" y="3499272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204355-9A0D-44B6-A5DD-17FF933D57FD}"/>
              </a:ext>
            </a:extLst>
          </p:cNvPr>
          <p:cNvGrpSpPr/>
          <p:nvPr/>
        </p:nvGrpSpPr>
        <p:grpSpPr>
          <a:xfrm>
            <a:off x="3618268" y="3513943"/>
            <a:ext cx="627530" cy="648103"/>
            <a:chOff x="9964272" y="1758921"/>
            <a:chExt cx="627530" cy="64810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8371A93-778B-497E-A5F4-CFFE5D0D3EB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D1E08F-FD4B-47FC-BCF1-30DE3B234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4E857F-D23E-43D3-862F-27B49373AB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16BA-17A8-4575-97E1-B7750164FE00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311">
            <a:extLst>
              <a:ext uri="{FF2B5EF4-FFF2-40B4-BE49-F238E27FC236}">
                <a16:creationId xmlns:a16="http://schemas.microsoft.com/office/drawing/2014/main" id="{86657E90-D7F5-4355-BD93-0FAD94C3C73D}"/>
              </a:ext>
            </a:extLst>
          </p:cNvPr>
          <p:cNvCxnSpPr>
            <a:cxnSpLocks/>
            <a:stCxn id="103" idx="6"/>
            <a:endCxn id="329" idx="1"/>
          </p:cNvCxnSpPr>
          <p:nvPr/>
        </p:nvCxnSpPr>
        <p:spPr>
          <a:xfrm flipV="1">
            <a:off x="6780010" y="4362087"/>
            <a:ext cx="1283205" cy="56833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73C77-3B1F-431E-B6E3-90B253B9A0A2}"/>
              </a:ext>
            </a:extLst>
          </p:cNvPr>
          <p:cNvSpPr/>
          <p:nvPr/>
        </p:nvSpPr>
        <p:spPr>
          <a:xfrm>
            <a:off x="9396207" y="3239165"/>
            <a:ext cx="216569" cy="637674"/>
          </a:xfrm>
          <a:prstGeom prst="rect">
            <a:avLst/>
          </a:prstGeom>
          <a:solidFill>
            <a:schemeClr val="accent4">
              <a:alpha val="2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E0ACA40-71BB-4B38-9CDA-A628B7365541}"/>
              </a:ext>
            </a:extLst>
          </p:cNvPr>
          <p:cNvSpPr/>
          <p:nvPr/>
        </p:nvSpPr>
        <p:spPr>
          <a:xfrm>
            <a:off x="5798377" y="3265588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E388768-7829-4227-8019-2B979FCE9ED7}"/>
              </a:ext>
            </a:extLst>
          </p:cNvPr>
          <p:cNvSpPr/>
          <p:nvPr/>
        </p:nvSpPr>
        <p:spPr>
          <a:xfrm>
            <a:off x="5798376" y="2078837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91D5632-20B3-45F1-86D3-02E8D54C8728}"/>
              </a:ext>
            </a:extLst>
          </p:cNvPr>
          <p:cNvSpPr/>
          <p:nvPr/>
        </p:nvSpPr>
        <p:spPr>
          <a:xfrm>
            <a:off x="5798375" y="4452339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0%</a:t>
            </a:r>
          </a:p>
        </p:txBody>
      </p:sp>
      <p:cxnSp>
        <p:nvCxnSpPr>
          <p:cNvPr id="106" name="Straight Arrow Connector 308">
            <a:extLst>
              <a:ext uri="{FF2B5EF4-FFF2-40B4-BE49-F238E27FC236}">
                <a16:creationId xmlns:a16="http://schemas.microsoft.com/office/drawing/2014/main" id="{7B5EE569-C905-4A58-A33B-202DF1B9D8DA}"/>
              </a:ext>
            </a:extLst>
          </p:cNvPr>
          <p:cNvCxnSpPr>
            <a:cxnSpLocks/>
            <a:stCxn id="88" idx="6"/>
            <a:endCxn id="102" idx="2"/>
          </p:cNvCxnSpPr>
          <p:nvPr/>
        </p:nvCxnSpPr>
        <p:spPr>
          <a:xfrm flipV="1">
            <a:off x="4245798" y="2556915"/>
            <a:ext cx="1552578" cy="128108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08">
            <a:extLst>
              <a:ext uri="{FF2B5EF4-FFF2-40B4-BE49-F238E27FC236}">
                <a16:creationId xmlns:a16="http://schemas.microsoft.com/office/drawing/2014/main" id="{F1499935-9C13-4B55-99BA-7F550C449759}"/>
              </a:ext>
            </a:extLst>
          </p:cNvPr>
          <p:cNvCxnSpPr>
            <a:cxnSpLocks/>
            <a:stCxn id="88" idx="6"/>
            <a:endCxn id="100" idx="2"/>
          </p:cNvCxnSpPr>
          <p:nvPr/>
        </p:nvCxnSpPr>
        <p:spPr>
          <a:xfrm flipV="1">
            <a:off x="4245798" y="3743666"/>
            <a:ext cx="1552579" cy="9432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08">
            <a:extLst>
              <a:ext uri="{FF2B5EF4-FFF2-40B4-BE49-F238E27FC236}">
                <a16:creationId xmlns:a16="http://schemas.microsoft.com/office/drawing/2014/main" id="{028918A2-3E37-404A-BE47-69CC2F6E147A}"/>
              </a:ext>
            </a:extLst>
          </p:cNvPr>
          <p:cNvCxnSpPr>
            <a:cxnSpLocks/>
            <a:stCxn id="88" idx="6"/>
            <a:endCxn id="103" idx="2"/>
          </p:cNvCxnSpPr>
          <p:nvPr/>
        </p:nvCxnSpPr>
        <p:spPr>
          <a:xfrm>
            <a:off x="4245798" y="3837995"/>
            <a:ext cx="1552577" cy="10924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33393F-65B4-474E-8406-6138CB600952}"/>
              </a:ext>
            </a:extLst>
          </p:cNvPr>
          <p:cNvCxnSpPr>
            <a:cxnSpLocks/>
            <a:stCxn id="15" idx="1"/>
            <a:endCxn id="328" idx="3"/>
          </p:cNvCxnSpPr>
          <p:nvPr/>
        </p:nvCxnSpPr>
        <p:spPr>
          <a:xfrm flipH="1">
            <a:off x="8557286" y="3558002"/>
            <a:ext cx="838921" cy="327524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3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278" idx="6"/>
            <a:endCxn id="366" idx="1"/>
          </p:cNvCxnSpPr>
          <p:nvPr/>
        </p:nvCxnSpPr>
        <p:spPr>
          <a:xfrm>
            <a:off x="3855393" y="2728892"/>
            <a:ext cx="3147725" cy="347538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36E749-2119-4278-9235-614229457C6F}"/>
              </a:ext>
            </a:extLst>
          </p:cNvPr>
          <p:cNvGrpSpPr/>
          <p:nvPr/>
        </p:nvGrpSpPr>
        <p:grpSpPr>
          <a:xfrm>
            <a:off x="9443418" y="916934"/>
            <a:ext cx="1732552" cy="1700464"/>
            <a:chOff x="4936289" y="1782679"/>
            <a:chExt cx="1732552" cy="170046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6920D32-C62F-4AAB-A0B8-1B8E1EC13269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E892D4-BE3A-4913-8C68-AB105F6B6966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A4D4C-E6AF-4A12-A412-1FBEA9BBD205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34AB01C-45E1-470E-ABEB-34B8A1C2C333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DBB4D3C-8104-496C-BC5C-D10639F81E10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59E58A-0CB2-4316-8ED3-5EF5A5E5388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DE8E04D-9D10-46B5-94C7-CF53FF9142E3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1A424C6-5E44-4B9A-AABA-516B3F095467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559E202-A583-4852-B8E6-2CF5F3E96C5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7DD844B-9452-4D52-AC85-210E6B3AD8CB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07F98DF-21A6-405F-940E-081879408F8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5FE9C12-09D7-41E2-9B4C-0FBC40D2DA46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806C19-C7AA-46E2-ADF8-D2161D0BB746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DB76E6-5A02-495B-AB8E-88CEEFC29D69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6ED811C-D8A7-43ED-BFCD-38C669606B1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E53608-C31F-43C0-AFF0-CC7304DA99CC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3080A32-8010-497C-95DD-78443B2FAD9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273B941-9D66-450D-9EA6-37EE86DC97A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8C6038-568F-4760-A75E-633CB9C7D27C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CC8B01C-FA54-4EC0-88E1-F4337EDE0615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FD6265-5A42-45F6-957F-1AB71FE0D318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CF7BFB5-93DD-492A-BC74-404089F40B92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904C9AB-3D2F-4ABF-BCFA-84E4478F7ABA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E660B17-3B5C-46DB-9BCB-3156C6C52143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1FBD259-0E7E-44F8-B333-1670C227A585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D6EC5F7-4769-4475-B0B9-9B8A79F73DEE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223509A-8674-4827-9890-658C10D34399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72EC198-274B-4115-9A1C-6D21499B0784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7551A6-204C-467E-80B5-A81E7BD19D88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1E1D1B-5876-4CC2-92FF-64338AFCD895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DC704A-E8E0-4F53-B498-124C218798E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5EC8EFD-2CC5-4286-82C0-F5249E044C31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43BCC9F-BAEB-46BE-AA2B-741CFD4AA186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8B3C02-AD99-4EC1-A421-6D80B90C1792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CF92E50-BB81-4C2D-8A23-0207ADC1B37E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524564-5388-4052-AB5B-0E88B3D23E1C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D10388C-869E-4AA9-B19A-E15D29FB188B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41F8407-EBD2-49CC-A4BB-205093F5E361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CE0D8B6-036F-45D3-94B4-FD08AA85A9D7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1BE9DF0-2D4F-4662-B1E7-3B388CE0A3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AE5467B-8403-422E-BAD7-DE8C908A81E4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81EC70-28E6-4D06-B066-90F4138DB2E9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13AA262-DFD4-47A0-B3B5-40DF6D327E1B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4989641-5F09-4DB4-B6E7-6BE15494CE20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88AA3B1-EB30-438F-82AC-25521809862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96ECD20-629C-4DB3-84A8-86F0F30BD34B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8E56D2F-63A0-42EF-B9B6-782F89CD9966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E359FC3-FDD3-4F65-A28B-9CC7B58DF227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776653D-E969-4E1C-B302-DE29EA7B13B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9A3E785-0647-4E3E-92CF-CFAB67DD651E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9AEF59F-4D47-4E04-9871-148E4E15181C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D3E839-B97E-4F25-B518-C276D43E478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4D04D3A-266C-43DD-A3D3-A005C83DD92F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D8259D-DA44-4D2E-A14D-40395B716E9B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C13171E-511D-4E51-BD8D-6866EDA22264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FA384AA-BDE7-4E5C-B0A8-39D481097987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A5ACA20-E68E-4630-B6D4-ADD18D8C35C8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09172D-26FC-4B41-AA20-A886CBF3757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7919A8F-D373-4FBA-91A2-FF0C574064E4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4122AA-3CA6-44FD-8964-507FDA6149B8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1901191-C0B6-4D29-AB93-E624030F85FF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73A2D87-D832-434D-A442-6489F482C4E2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C4541B9-B23D-4884-B8D2-DBAE102ADD1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2B5909A-4299-41BC-B9A5-195C41859812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1DE21B3-2AC3-44DE-8998-97A912B5198A}"/>
              </a:ext>
            </a:extLst>
          </p:cNvPr>
          <p:cNvGrpSpPr/>
          <p:nvPr/>
        </p:nvGrpSpPr>
        <p:grpSpPr>
          <a:xfrm>
            <a:off x="9443418" y="2880861"/>
            <a:ext cx="1732552" cy="1700464"/>
            <a:chOff x="4936289" y="3677773"/>
            <a:chExt cx="1732552" cy="1700464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A2D0E15-39B2-496E-993F-1C5C4C6803DF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01777C4-43E7-414F-BF51-9AF80FA7893C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E434097-6B42-4E8A-8D73-C3C13AE69244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0FA3C4A-F7C2-40EA-8404-078DDA23C67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260B525-82E1-4EDE-A78E-511C583FA349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D000302-EC92-4560-B40E-2F028061BEC9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80234A2-6F8B-4481-9CFF-BDD31D460204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F2E0F6A-6401-4E6C-BF6D-5785CB24431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1AC632-54D5-4A4B-A762-7B4411FD8E54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C9A480E-104E-4CAE-B08E-E5D62A9143A7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1D01852-BDC5-443C-B7B9-FC694499A36B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50F55DF-3A88-4EE9-8A49-E42128CF947D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C8A4D73-C149-4414-9C2F-272929567E8F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51B9207-B45E-4FE2-BE32-9396A1708F70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F07300D-22D2-4DBA-901C-868F7BBECC16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DC2FD77-C38B-4BA5-B8DD-832F69A6CBA8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35B542D-FB2D-4303-A1D0-4B5A505C60DC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75F2277-5E5D-4F7C-8BA3-AD937C9580E6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9ECA4F6-C85C-4327-90DF-9983C76A928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CEF046F-5286-44FE-9E97-5F989D222D1D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92EC34E-5A6B-423B-943F-5A270A32FFC2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E79CA4B-D1CB-46E9-AC11-9D7D932AEF46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63D3FE1-842C-4B49-9C07-702AC18530A1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94E606E-C8FD-4200-8A25-647254F0B693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83DEB1C-38A3-4953-B0B9-FF3CB7158931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7AC4DDB-6D89-47C3-868E-EA1CED2D857B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042789-4771-4E24-A7C2-02A91EE1555A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279AC9C-F31F-45B9-9ABA-FDBB64D8F39F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A9B03F8-9BDF-4E2A-9290-BCCC4B381B99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562B917-71D7-42A8-BA16-0762E56D3DB3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6DA719D-1524-4813-894A-869F11CDE21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D3F8B6-317C-4043-A8C0-98D57A546CB8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4D98CEF-ED1D-4F85-90BE-205FA6EE719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B2D067A-1130-4C49-B246-DF33CB39FB27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E345A47-8BE2-41B7-9669-964C198C0077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5BFFB06-1043-4A9B-AAC8-6C0A9D4DDC38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89F64F9-CE2F-46F8-B24B-0354FEE4565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47F06FA-5BDA-4D05-9AE0-5AC1A86B2EE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70A317-1212-4647-B8EE-EA6743919C61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97F1884-ADE7-4861-8D13-5AA79A7EB81E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855A34E-C51D-45BD-9538-B7125FDA259C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2A0F47-AC46-4CE2-B03A-6F8C6091F98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1372C08-AB2A-4A22-B686-80EBE019BAB9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C4FCB88-17C5-4CBF-893F-17305F76B085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4BBC250-5B23-40BB-896C-F6E409241575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B218B36-55E0-43C1-A936-CD2F5C4C8B25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316F4CD-3DB9-4EC3-82D3-DD1E83F95B52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5913CC4-8F5F-42FF-B73E-3DBEE1153D1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188D4EF-E164-40D4-BC27-3AF5C6779078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10B33FE-1262-43E6-BE65-8D9F64377C4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0E82C37-0847-47E9-8641-B48B43D1CD54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529B82D-41C0-427C-BE67-38E0AF6A7CB6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35F18A9-7566-4571-A4A5-A15518E9745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B4F2E33-4D4A-42BE-AFC7-D63FC529D4C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B8C44FE-04E5-4B83-A8CD-8975239A9FBD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F0F0689-7F37-4A56-AE41-868A1C50A96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60C4060-F9A7-4BAD-B4E6-91F56F7627B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B06E7CF-5FF2-4BA1-BED5-E9C5AC3ABCEB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1E449E-E758-4AF1-8518-1A88874F4A57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4269E8-4AFF-4506-BAC0-A1091CDAA77D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B90E187-D3D2-4D56-A91C-A5FBA30AF8D5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9FB71B1-809A-4973-BD37-A737216C9721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DF2A8C9-214C-42E2-8583-0B90A062531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FCECF6B-A480-4FE8-A4A8-64C2E86F630E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1396B23-3186-4B5B-8988-FBF0B77246D7}"/>
              </a:ext>
            </a:extLst>
          </p:cNvPr>
          <p:cNvGrpSpPr/>
          <p:nvPr/>
        </p:nvGrpSpPr>
        <p:grpSpPr>
          <a:xfrm>
            <a:off x="9462974" y="4793883"/>
            <a:ext cx="1732552" cy="1700464"/>
            <a:chOff x="2628234" y="3657680"/>
            <a:chExt cx="1732552" cy="1700464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651B89B-6208-4BE3-ACFE-A3BB47A3C3AF}"/>
                </a:ext>
              </a:extLst>
            </p:cNvPr>
            <p:cNvSpPr/>
            <p:nvPr/>
          </p:nvSpPr>
          <p:spPr>
            <a:xfrm>
              <a:off x="2628234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6281617-7C6D-4C7C-9F1B-4BC6FA7D988A}"/>
                </a:ext>
              </a:extLst>
            </p:cNvPr>
            <p:cNvSpPr/>
            <p:nvPr/>
          </p:nvSpPr>
          <p:spPr>
            <a:xfrm>
              <a:off x="2844803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91D9E06-3FC7-4961-8730-C54CD92C9A41}"/>
                </a:ext>
              </a:extLst>
            </p:cNvPr>
            <p:cNvSpPr/>
            <p:nvPr/>
          </p:nvSpPr>
          <p:spPr>
            <a:xfrm>
              <a:off x="3061372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BF706F-7EE4-45FC-88A4-DF96A6688BE7}"/>
                </a:ext>
              </a:extLst>
            </p:cNvPr>
            <p:cNvSpPr/>
            <p:nvPr/>
          </p:nvSpPr>
          <p:spPr>
            <a:xfrm>
              <a:off x="3277941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89BBAC83-D75A-48FA-84F3-85FB5C4EAF83}"/>
                </a:ext>
              </a:extLst>
            </p:cNvPr>
            <p:cNvSpPr/>
            <p:nvPr/>
          </p:nvSpPr>
          <p:spPr>
            <a:xfrm>
              <a:off x="2628234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0B9F867-EFA1-4CB2-BB9D-C905C6CBEB59}"/>
                </a:ext>
              </a:extLst>
            </p:cNvPr>
            <p:cNvSpPr/>
            <p:nvPr/>
          </p:nvSpPr>
          <p:spPr>
            <a:xfrm>
              <a:off x="2844803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7143DC5A-A031-485B-AB04-A20498E48867}"/>
                </a:ext>
              </a:extLst>
            </p:cNvPr>
            <p:cNvSpPr/>
            <p:nvPr/>
          </p:nvSpPr>
          <p:spPr>
            <a:xfrm>
              <a:off x="3061372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01823EF-7DE8-4AFC-8680-57F6D9B9FA57}"/>
                </a:ext>
              </a:extLst>
            </p:cNvPr>
            <p:cNvSpPr/>
            <p:nvPr/>
          </p:nvSpPr>
          <p:spPr>
            <a:xfrm>
              <a:off x="3277941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2CE1FDC-CCD8-467A-BD4B-24BCC3A6D1BE}"/>
                </a:ext>
              </a:extLst>
            </p:cNvPr>
            <p:cNvSpPr/>
            <p:nvPr/>
          </p:nvSpPr>
          <p:spPr>
            <a:xfrm>
              <a:off x="2628234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B55FB12-DE39-40A7-92D9-F1DE21AADA58}"/>
                </a:ext>
              </a:extLst>
            </p:cNvPr>
            <p:cNvSpPr/>
            <p:nvPr/>
          </p:nvSpPr>
          <p:spPr>
            <a:xfrm>
              <a:off x="2844803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E873519-ABB6-4E28-BF2B-BF3D1040D045}"/>
                </a:ext>
              </a:extLst>
            </p:cNvPr>
            <p:cNvSpPr/>
            <p:nvPr/>
          </p:nvSpPr>
          <p:spPr>
            <a:xfrm>
              <a:off x="3061372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D22A07F-BD3E-4F6A-9E04-D788FF0046EB}"/>
                </a:ext>
              </a:extLst>
            </p:cNvPr>
            <p:cNvSpPr/>
            <p:nvPr/>
          </p:nvSpPr>
          <p:spPr>
            <a:xfrm>
              <a:off x="3277941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AF6E52D-BB90-44D5-B56D-2D37DDBE1213}"/>
                </a:ext>
              </a:extLst>
            </p:cNvPr>
            <p:cNvSpPr/>
            <p:nvPr/>
          </p:nvSpPr>
          <p:spPr>
            <a:xfrm>
              <a:off x="2628234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4902E23-8E86-48E0-8844-EB6B470DC473}"/>
                </a:ext>
              </a:extLst>
            </p:cNvPr>
            <p:cNvSpPr/>
            <p:nvPr/>
          </p:nvSpPr>
          <p:spPr>
            <a:xfrm>
              <a:off x="2844803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996F931-0846-4014-BAA4-19AF94BEF4C4}"/>
                </a:ext>
              </a:extLst>
            </p:cNvPr>
            <p:cNvSpPr/>
            <p:nvPr/>
          </p:nvSpPr>
          <p:spPr>
            <a:xfrm>
              <a:off x="3061372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CEBFEB0-5C64-4518-9236-BBBAED02BB8E}"/>
                </a:ext>
              </a:extLst>
            </p:cNvPr>
            <p:cNvSpPr/>
            <p:nvPr/>
          </p:nvSpPr>
          <p:spPr>
            <a:xfrm>
              <a:off x="3277941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397880B-BFF2-484A-9302-230CC30D9ABF}"/>
                </a:ext>
              </a:extLst>
            </p:cNvPr>
            <p:cNvSpPr/>
            <p:nvPr/>
          </p:nvSpPr>
          <p:spPr>
            <a:xfrm>
              <a:off x="3494510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B7CD82D-0170-43DA-8F84-5A98D73161B8}"/>
                </a:ext>
              </a:extLst>
            </p:cNvPr>
            <p:cNvSpPr/>
            <p:nvPr/>
          </p:nvSpPr>
          <p:spPr>
            <a:xfrm>
              <a:off x="3711079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1CFEB73-E050-4915-834C-1649C132F264}"/>
                </a:ext>
              </a:extLst>
            </p:cNvPr>
            <p:cNvSpPr/>
            <p:nvPr/>
          </p:nvSpPr>
          <p:spPr>
            <a:xfrm>
              <a:off x="3927648" y="45079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B1C6B0E-766B-4384-AB90-8B72ED757915}"/>
                </a:ext>
              </a:extLst>
            </p:cNvPr>
            <p:cNvSpPr/>
            <p:nvPr/>
          </p:nvSpPr>
          <p:spPr>
            <a:xfrm>
              <a:off x="4144217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9A8A828-0993-4CC5-843F-F27EEE82EBDB}"/>
                </a:ext>
              </a:extLst>
            </p:cNvPr>
            <p:cNvSpPr/>
            <p:nvPr/>
          </p:nvSpPr>
          <p:spPr>
            <a:xfrm>
              <a:off x="3494510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9BEF277-849D-4DC0-B644-DA3A45372EA5}"/>
                </a:ext>
              </a:extLst>
            </p:cNvPr>
            <p:cNvSpPr/>
            <p:nvPr/>
          </p:nvSpPr>
          <p:spPr>
            <a:xfrm>
              <a:off x="3711079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ECD669F-0B6A-4586-9143-230875DECBA4}"/>
                </a:ext>
              </a:extLst>
            </p:cNvPr>
            <p:cNvSpPr/>
            <p:nvPr/>
          </p:nvSpPr>
          <p:spPr>
            <a:xfrm>
              <a:off x="3927648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C2ABE484-399C-4EFC-84E2-11E0334DB350}"/>
                </a:ext>
              </a:extLst>
            </p:cNvPr>
            <p:cNvSpPr/>
            <p:nvPr/>
          </p:nvSpPr>
          <p:spPr>
            <a:xfrm>
              <a:off x="4144217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4C28082-85D3-449C-BF25-058AD33BD9A5}"/>
                </a:ext>
              </a:extLst>
            </p:cNvPr>
            <p:cNvSpPr/>
            <p:nvPr/>
          </p:nvSpPr>
          <p:spPr>
            <a:xfrm>
              <a:off x="3494510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1C98A34-C8DB-4435-B887-A5BE71844FCC}"/>
                </a:ext>
              </a:extLst>
            </p:cNvPr>
            <p:cNvSpPr/>
            <p:nvPr/>
          </p:nvSpPr>
          <p:spPr>
            <a:xfrm>
              <a:off x="3711079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D6612CE1-6763-4772-A493-9DBD7BD9D165}"/>
                </a:ext>
              </a:extLst>
            </p:cNvPr>
            <p:cNvSpPr/>
            <p:nvPr/>
          </p:nvSpPr>
          <p:spPr>
            <a:xfrm>
              <a:off x="3927648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E42BF59D-617D-4CF2-A111-CAA9756DCE68}"/>
                </a:ext>
              </a:extLst>
            </p:cNvPr>
            <p:cNvSpPr/>
            <p:nvPr/>
          </p:nvSpPr>
          <p:spPr>
            <a:xfrm>
              <a:off x="4144217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392D07D-2E21-4C69-853F-DDB22F042145}"/>
                </a:ext>
              </a:extLst>
            </p:cNvPr>
            <p:cNvSpPr/>
            <p:nvPr/>
          </p:nvSpPr>
          <p:spPr>
            <a:xfrm>
              <a:off x="3494510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2AB1BBEA-A8B0-4689-A853-24546DB31E63}"/>
                </a:ext>
              </a:extLst>
            </p:cNvPr>
            <p:cNvSpPr/>
            <p:nvPr/>
          </p:nvSpPr>
          <p:spPr>
            <a:xfrm>
              <a:off x="3711079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2F7A858D-94CB-4161-8B05-BC2F0BB3E648}"/>
                </a:ext>
              </a:extLst>
            </p:cNvPr>
            <p:cNvSpPr/>
            <p:nvPr/>
          </p:nvSpPr>
          <p:spPr>
            <a:xfrm>
              <a:off x="3927648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C05CBE02-79A1-4476-B577-78B0BF820431}"/>
                </a:ext>
              </a:extLst>
            </p:cNvPr>
            <p:cNvSpPr/>
            <p:nvPr/>
          </p:nvSpPr>
          <p:spPr>
            <a:xfrm>
              <a:off x="4144217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8B4470C-2373-4211-A29D-E7890DB57CC3}"/>
                </a:ext>
              </a:extLst>
            </p:cNvPr>
            <p:cNvSpPr/>
            <p:nvPr/>
          </p:nvSpPr>
          <p:spPr>
            <a:xfrm>
              <a:off x="2628234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5974797-22FD-4AB2-9766-18EDE0B977EC}"/>
                </a:ext>
              </a:extLst>
            </p:cNvPr>
            <p:cNvSpPr/>
            <p:nvPr/>
          </p:nvSpPr>
          <p:spPr>
            <a:xfrm>
              <a:off x="2844803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12619C69-9463-4AEC-8AD6-5185F2387A2F}"/>
                </a:ext>
              </a:extLst>
            </p:cNvPr>
            <p:cNvSpPr/>
            <p:nvPr/>
          </p:nvSpPr>
          <p:spPr>
            <a:xfrm>
              <a:off x="3061372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8D04C2B-F456-4AEA-B7E7-81BEF9951394}"/>
                </a:ext>
              </a:extLst>
            </p:cNvPr>
            <p:cNvSpPr/>
            <p:nvPr/>
          </p:nvSpPr>
          <p:spPr>
            <a:xfrm>
              <a:off x="3277941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E6943956-61CE-4E19-9E89-096FC8AFEBEE}"/>
                </a:ext>
              </a:extLst>
            </p:cNvPr>
            <p:cNvSpPr/>
            <p:nvPr/>
          </p:nvSpPr>
          <p:spPr>
            <a:xfrm>
              <a:off x="2628234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F595FCE-1D17-490B-8FCF-38031F0A4311}"/>
                </a:ext>
              </a:extLst>
            </p:cNvPr>
            <p:cNvSpPr/>
            <p:nvPr/>
          </p:nvSpPr>
          <p:spPr>
            <a:xfrm>
              <a:off x="2844803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ECC151B-FCD9-4F17-9896-8BA1CF6220CA}"/>
                </a:ext>
              </a:extLst>
            </p:cNvPr>
            <p:cNvSpPr/>
            <p:nvPr/>
          </p:nvSpPr>
          <p:spPr>
            <a:xfrm>
              <a:off x="3061372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3C9A1FC6-5AC6-4A9D-B9A9-F719FA2894E1}"/>
                </a:ext>
              </a:extLst>
            </p:cNvPr>
            <p:cNvSpPr/>
            <p:nvPr/>
          </p:nvSpPr>
          <p:spPr>
            <a:xfrm>
              <a:off x="3277941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E419F4E-2549-46EF-9EFC-D96418BBB345}"/>
                </a:ext>
              </a:extLst>
            </p:cNvPr>
            <p:cNvSpPr/>
            <p:nvPr/>
          </p:nvSpPr>
          <p:spPr>
            <a:xfrm>
              <a:off x="2628234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C28A2468-8AC3-4D40-8E70-7F43E53C0FE2}"/>
                </a:ext>
              </a:extLst>
            </p:cNvPr>
            <p:cNvSpPr/>
            <p:nvPr/>
          </p:nvSpPr>
          <p:spPr>
            <a:xfrm>
              <a:off x="2844803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4D7F8928-FD30-40FE-A017-887C10654D65}"/>
                </a:ext>
              </a:extLst>
            </p:cNvPr>
            <p:cNvSpPr/>
            <p:nvPr/>
          </p:nvSpPr>
          <p:spPr>
            <a:xfrm>
              <a:off x="3061372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C2014EA8-3F36-43B1-944B-5D9286E24F0A}"/>
                </a:ext>
              </a:extLst>
            </p:cNvPr>
            <p:cNvSpPr/>
            <p:nvPr/>
          </p:nvSpPr>
          <p:spPr>
            <a:xfrm>
              <a:off x="3277941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E85718F-E120-41C8-8A15-C8F8A7CB7205}"/>
                </a:ext>
              </a:extLst>
            </p:cNvPr>
            <p:cNvSpPr/>
            <p:nvPr/>
          </p:nvSpPr>
          <p:spPr>
            <a:xfrm>
              <a:off x="2628234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8F23127-78D8-44B0-8C1A-2A00198A35C1}"/>
                </a:ext>
              </a:extLst>
            </p:cNvPr>
            <p:cNvSpPr/>
            <p:nvPr/>
          </p:nvSpPr>
          <p:spPr>
            <a:xfrm>
              <a:off x="2844803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F276312-1F3B-459F-AC13-A94D15E7C547}"/>
                </a:ext>
              </a:extLst>
            </p:cNvPr>
            <p:cNvSpPr/>
            <p:nvPr/>
          </p:nvSpPr>
          <p:spPr>
            <a:xfrm>
              <a:off x="3061372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BFECB19-004E-4A62-BDF2-C4913B59A228}"/>
                </a:ext>
              </a:extLst>
            </p:cNvPr>
            <p:cNvSpPr/>
            <p:nvPr/>
          </p:nvSpPr>
          <p:spPr>
            <a:xfrm>
              <a:off x="3277941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9B8F803-BD87-4152-A7EE-F2B867D6749F}"/>
                </a:ext>
              </a:extLst>
            </p:cNvPr>
            <p:cNvSpPr/>
            <p:nvPr/>
          </p:nvSpPr>
          <p:spPr>
            <a:xfrm>
              <a:off x="3494510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E9E6CDD-3DDA-4A6D-8B13-3C69598D080A}"/>
                </a:ext>
              </a:extLst>
            </p:cNvPr>
            <p:cNvSpPr/>
            <p:nvPr/>
          </p:nvSpPr>
          <p:spPr>
            <a:xfrm>
              <a:off x="3711079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D6C10E9-1F45-41B4-B8CA-AA7EF99111C1}"/>
                </a:ext>
              </a:extLst>
            </p:cNvPr>
            <p:cNvSpPr/>
            <p:nvPr/>
          </p:nvSpPr>
          <p:spPr>
            <a:xfrm>
              <a:off x="3927648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E75D7D1-E94D-452A-A331-804EA07A9861}"/>
                </a:ext>
              </a:extLst>
            </p:cNvPr>
            <p:cNvSpPr/>
            <p:nvPr/>
          </p:nvSpPr>
          <p:spPr>
            <a:xfrm>
              <a:off x="4144217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6840B5BD-C7C9-4DE8-8245-2A054B0F116E}"/>
                </a:ext>
              </a:extLst>
            </p:cNvPr>
            <p:cNvSpPr/>
            <p:nvPr/>
          </p:nvSpPr>
          <p:spPr>
            <a:xfrm>
              <a:off x="3494510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A10307E5-BCAB-48E6-9899-2706EB368B48}"/>
                </a:ext>
              </a:extLst>
            </p:cNvPr>
            <p:cNvSpPr/>
            <p:nvPr/>
          </p:nvSpPr>
          <p:spPr>
            <a:xfrm>
              <a:off x="3711079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88097A6-8D20-4E17-B31C-195BC1D91E0E}"/>
                </a:ext>
              </a:extLst>
            </p:cNvPr>
            <p:cNvSpPr/>
            <p:nvPr/>
          </p:nvSpPr>
          <p:spPr>
            <a:xfrm>
              <a:off x="3927648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2F430D0-5529-437B-9B3E-2563FA32CF70}"/>
                </a:ext>
              </a:extLst>
            </p:cNvPr>
            <p:cNvSpPr/>
            <p:nvPr/>
          </p:nvSpPr>
          <p:spPr>
            <a:xfrm>
              <a:off x="4144217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91ECD34-E30D-4324-9B38-FDBC98CDF57D}"/>
                </a:ext>
              </a:extLst>
            </p:cNvPr>
            <p:cNvSpPr/>
            <p:nvPr/>
          </p:nvSpPr>
          <p:spPr>
            <a:xfrm>
              <a:off x="3494510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DF54A4D-4548-40F1-AA57-A46F6F1DEA1F}"/>
                </a:ext>
              </a:extLst>
            </p:cNvPr>
            <p:cNvSpPr/>
            <p:nvPr/>
          </p:nvSpPr>
          <p:spPr>
            <a:xfrm>
              <a:off x="3711079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BCA63A8-033F-47FA-99C4-DC7C4C8BB8A0}"/>
                </a:ext>
              </a:extLst>
            </p:cNvPr>
            <p:cNvSpPr/>
            <p:nvPr/>
          </p:nvSpPr>
          <p:spPr>
            <a:xfrm>
              <a:off x="3927648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06F70DE7-EAFE-4856-B113-E23DEE54115A}"/>
                </a:ext>
              </a:extLst>
            </p:cNvPr>
            <p:cNvSpPr/>
            <p:nvPr/>
          </p:nvSpPr>
          <p:spPr>
            <a:xfrm>
              <a:off x="4144217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F8BE90C5-562B-46E8-81AC-9C3A2A83CCDC}"/>
                </a:ext>
              </a:extLst>
            </p:cNvPr>
            <p:cNvSpPr/>
            <p:nvPr/>
          </p:nvSpPr>
          <p:spPr>
            <a:xfrm>
              <a:off x="3494510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B7ED4D7C-9BAA-465F-969B-9FBBC9975198}"/>
                </a:ext>
              </a:extLst>
            </p:cNvPr>
            <p:cNvSpPr/>
            <p:nvPr/>
          </p:nvSpPr>
          <p:spPr>
            <a:xfrm>
              <a:off x="3711079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D888D775-4DE4-4355-9FAA-F542BD15E4C7}"/>
                </a:ext>
              </a:extLst>
            </p:cNvPr>
            <p:cNvSpPr/>
            <p:nvPr/>
          </p:nvSpPr>
          <p:spPr>
            <a:xfrm>
              <a:off x="3927648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4E78C57C-FC46-4972-B309-356D6C645347}"/>
                </a:ext>
              </a:extLst>
            </p:cNvPr>
            <p:cNvSpPr/>
            <p:nvPr/>
          </p:nvSpPr>
          <p:spPr>
            <a:xfrm>
              <a:off x="4144217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E41719A2-0875-45A8-80A4-F92E77BD5F68}"/>
              </a:ext>
            </a:extLst>
          </p:cNvPr>
          <p:cNvGrpSpPr/>
          <p:nvPr/>
        </p:nvGrpSpPr>
        <p:grpSpPr>
          <a:xfrm>
            <a:off x="7003118" y="2838149"/>
            <a:ext cx="1482213" cy="1429683"/>
            <a:chOff x="4653117" y="4122174"/>
            <a:chExt cx="1482213" cy="142968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E397382-C151-44BB-AB19-64D3235821C1}"/>
                </a:ext>
              </a:extLst>
            </p:cNvPr>
            <p:cNvSpPr/>
            <p:nvPr/>
          </p:nvSpPr>
          <p:spPr>
            <a:xfrm>
              <a:off x="4653117" y="4122174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D4722AF0-19E2-4678-83C1-FEE7C0797255}"/>
                </a:ext>
              </a:extLst>
            </p:cNvPr>
            <p:cNvSpPr/>
            <p:nvPr/>
          </p:nvSpPr>
          <p:spPr>
            <a:xfrm>
              <a:off x="4653117" y="4598735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D6748BC-559A-44E8-B30D-35245DB99292}"/>
                </a:ext>
              </a:extLst>
            </p:cNvPr>
            <p:cNvSpPr/>
            <p:nvPr/>
          </p:nvSpPr>
          <p:spPr>
            <a:xfrm>
              <a:off x="4653117" y="5075296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B9F32FE-6D82-4CD7-BE63-4D6945A42537}"/>
                </a:ext>
              </a:extLst>
            </p:cNvPr>
            <p:cNvSpPr/>
            <p:nvPr/>
          </p:nvSpPr>
          <p:spPr>
            <a:xfrm>
              <a:off x="5147188" y="4122174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285824B-1ACB-4DF9-AEB9-3ACD8929A30B}"/>
                </a:ext>
              </a:extLst>
            </p:cNvPr>
            <p:cNvSpPr/>
            <p:nvPr/>
          </p:nvSpPr>
          <p:spPr>
            <a:xfrm>
              <a:off x="5147188" y="4598735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4AA7604-44C0-4586-9985-C967DF7968D7}"/>
                </a:ext>
              </a:extLst>
            </p:cNvPr>
            <p:cNvSpPr/>
            <p:nvPr/>
          </p:nvSpPr>
          <p:spPr>
            <a:xfrm>
              <a:off x="5147188" y="5075296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F3851A0-112A-4DA3-8469-2B08242C8362}"/>
                </a:ext>
              </a:extLst>
            </p:cNvPr>
            <p:cNvSpPr/>
            <p:nvPr/>
          </p:nvSpPr>
          <p:spPr>
            <a:xfrm>
              <a:off x="5641259" y="4122174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75E84AF1-C37B-4F8E-9CC2-E50A381DCA6B}"/>
                </a:ext>
              </a:extLst>
            </p:cNvPr>
            <p:cNvSpPr/>
            <p:nvPr/>
          </p:nvSpPr>
          <p:spPr>
            <a:xfrm>
              <a:off x="5641259" y="4598735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C2BA447-2CBB-4ED1-B9FC-004F6B1A3EF6}"/>
                </a:ext>
              </a:extLst>
            </p:cNvPr>
            <p:cNvSpPr/>
            <p:nvPr/>
          </p:nvSpPr>
          <p:spPr>
            <a:xfrm>
              <a:off x="5641259" y="5075296"/>
              <a:ext cx="494071" cy="47656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9C5AA49-4AAA-4670-9629-EB068E321770}"/>
              </a:ext>
            </a:extLst>
          </p:cNvPr>
          <p:cNvCxnSpPr>
            <a:cxnSpLocks/>
            <a:stCxn id="278" idx="6"/>
            <a:endCxn id="367" idx="1"/>
          </p:cNvCxnSpPr>
          <p:nvPr/>
        </p:nvCxnSpPr>
        <p:spPr>
          <a:xfrm>
            <a:off x="3855393" y="2728892"/>
            <a:ext cx="3147725" cy="824099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FAF1946-FBF2-4815-96EA-F734FD4A53FB}"/>
              </a:ext>
            </a:extLst>
          </p:cNvPr>
          <p:cNvCxnSpPr>
            <a:cxnSpLocks/>
            <a:stCxn id="278" idx="6"/>
            <a:endCxn id="368" idx="1"/>
          </p:cNvCxnSpPr>
          <p:nvPr/>
        </p:nvCxnSpPr>
        <p:spPr>
          <a:xfrm>
            <a:off x="3855393" y="2728892"/>
            <a:ext cx="3147725" cy="130066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06872A0-F923-45A1-917F-E7D521980CB4}"/>
              </a:ext>
            </a:extLst>
          </p:cNvPr>
          <p:cNvCxnSpPr>
            <a:cxnSpLocks/>
            <a:stCxn id="274" idx="6"/>
            <a:endCxn id="366" idx="1"/>
          </p:cNvCxnSpPr>
          <p:nvPr/>
        </p:nvCxnSpPr>
        <p:spPr>
          <a:xfrm flipV="1">
            <a:off x="3886396" y="3076430"/>
            <a:ext cx="3116722" cy="6671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B2FC85E7-E3A4-470A-A04F-B31F51DC449A}"/>
              </a:ext>
            </a:extLst>
          </p:cNvPr>
          <p:cNvCxnSpPr>
            <a:cxnSpLocks/>
            <a:stCxn id="274" idx="6"/>
            <a:endCxn id="367" idx="1"/>
          </p:cNvCxnSpPr>
          <p:nvPr/>
        </p:nvCxnSpPr>
        <p:spPr>
          <a:xfrm flipV="1">
            <a:off x="3886396" y="3552991"/>
            <a:ext cx="3116722" cy="190618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9FD04173-799B-47F1-BC73-3F2B18C92CF9}"/>
              </a:ext>
            </a:extLst>
          </p:cNvPr>
          <p:cNvCxnSpPr>
            <a:cxnSpLocks/>
            <a:stCxn id="274" idx="6"/>
            <a:endCxn id="368" idx="1"/>
          </p:cNvCxnSpPr>
          <p:nvPr/>
        </p:nvCxnSpPr>
        <p:spPr>
          <a:xfrm>
            <a:off x="3886396" y="3743609"/>
            <a:ext cx="3116722" cy="285943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8D277BE-D86A-4A78-99BC-99792C256094}"/>
              </a:ext>
            </a:extLst>
          </p:cNvPr>
          <p:cNvCxnSpPr>
            <a:cxnSpLocks/>
            <a:stCxn id="270" idx="6"/>
            <a:endCxn id="366" idx="1"/>
          </p:cNvCxnSpPr>
          <p:nvPr/>
        </p:nvCxnSpPr>
        <p:spPr>
          <a:xfrm flipV="1">
            <a:off x="3890662" y="3076430"/>
            <a:ext cx="3112456" cy="16893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4870CCFB-E48E-42A2-A2FC-C8B770C672E8}"/>
              </a:ext>
            </a:extLst>
          </p:cNvPr>
          <p:cNvCxnSpPr>
            <a:cxnSpLocks/>
            <a:stCxn id="270" idx="6"/>
            <a:endCxn id="367" idx="1"/>
          </p:cNvCxnSpPr>
          <p:nvPr/>
        </p:nvCxnSpPr>
        <p:spPr>
          <a:xfrm flipV="1">
            <a:off x="3890662" y="3552991"/>
            <a:ext cx="3112456" cy="12127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241D7B91-8A69-49EE-A5F1-8371AA8A305C}"/>
              </a:ext>
            </a:extLst>
          </p:cNvPr>
          <p:cNvCxnSpPr>
            <a:cxnSpLocks/>
            <a:stCxn id="270" idx="6"/>
            <a:endCxn id="368" idx="1"/>
          </p:cNvCxnSpPr>
          <p:nvPr/>
        </p:nvCxnSpPr>
        <p:spPr>
          <a:xfrm flipV="1">
            <a:off x="3890662" y="4029552"/>
            <a:ext cx="3112456" cy="736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BA24-70DB-494E-B2E0-5D1BAFF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to 1, 2, 3…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A97BDBC-6BDB-4901-A2BD-D97BA94D17AB}"/>
              </a:ext>
            </a:extLst>
          </p:cNvPr>
          <p:cNvGrpSpPr/>
          <p:nvPr/>
        </p:nvGrpSpPr>
        <p:grpSpPr>
          <a:xfrm>
            <a:off x="1722450" y="2404840"/>
            <a:ext cx="2168212" cy="2684998"/>
            <a:chOff x="1892976" y="2413971"/>
            <a:chExt cx="2168212" cy="2684998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F1C0B1C-393E-4348-80DA-5F073FB759DF}"/>
                </a:ext>
              </a:extLst>
            </p:cNvPr>
            <p:cNvSpPr/>
            <p:nvPr/>
          </p:nvSpPr>
          <p:spPr>
            <a:xfrm>
              <a:off x="1892979" y="2452591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57EA4C4-39BD-4B77-96FD-9789C915BCDD}"/>
                </a:ext>
              </a:extLst>
            </p:cNvPr>
            <p:cNvCxnSpPr>
              <a:cxnSpLocks/>
              <a:stCxn id="261" idx="3"/>
              <a:endCxn id="278" idx="2"/>
            </p:cNvCxnSpPr>
            <p:nvPr/>
          </p:nvCxnSpPr>
          <p:spPr>
            <a:xfrm flipV="1">
              <a:off x="2483822" y="2738023"/>
              <a:ext cx="914567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C91D3CD0-EC83-42C7-AC38-6680F56E1238}"/>
                </a:ext>
              </a:extLst>
            </p:cNvPr>
            <p:cNvSpPr/>
            <p:nvPr/>
          </p:nvSpPr>
          <p:spPr>
            <a:xfrm>
              <a:off x="1892977" y="3467308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BD633F6-29F7-41EB-A618-3F6A16B3AFFC}"/>
                </a:ext>
              </a:extLst>
            </p:cNvPr>
            <p:cNvSpPr/>
            <p:nvPr/>
          </p:nvSpPr>
          <p:spPr>
            <a:xfrm>
              <a:off x="1892976" y="4482025"/>
              <a:ext cx="590843" cy="576776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9693529-EBC7-40C6-A9BD-4153E7B5C100}"/>
                </a:ext>
              </a:extLst>
            </p:cNvPr>
            <p:cNvCxnSpPr>
              <a:cxnSpLocks/>
              <a:stCxn id="263" idx="3"/>
              <a:endCxn id="274" idx="2"/>
            </p:cNvCxnSpPr>
            <p:nvPr/>
          </p:nvCxnSpPr>
          <p:spPr>
            <a:xfrm flipV="1">
              <a:off x="2483820" y="3752740"/>
              <a:ext cx="945572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ACDDC0C-E299-427D-B177-FEE6829BFCF3}"/>
                </a:ext>
              </a:extLst>
            </p:cNvPr>
            <p:cNvCxnSpPr>
              <a:cxnSpLocks/>
              <a:stCxn id="264" idx="3"/>
              <a:endCxn id="270" idx="2"/>
            </p:cNvCxnSpPr>
            <p:nvPr/>
          </p:nvCxnSpPr>
          <p:spPr>
            <a:xfrm>
              <a:off x="2483819" y="4770413"/>
              <a:ext cx="949839" cy="450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4FA248-4D4E-46EF-A64F-50D74E485B87}"/>
                </a:ext>
              </a:extLst>
            </p:cNvPr>
            <p:cNvGrpSpPr/>
            <p:nvPr/>
          </p:nvGrpSpPr>
          <p:grpSpPr>
            <a:xfrm>
              <a:off x="3398389" y="2413971"/>
              <a:ext cx="627530" cy="648103"/>
              <a:chOff x="9964272" y="1758921"/>
              <a:chExt cx="627530" cy="6481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3EECCC3-7728-4734-9388-C45B6EE84019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010C2-CCE9-4A0F-B0A3-F88C7E8E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2248019-A670-4696-9759-A49274A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5ED2C92-251A-47BB-B2BC-228481A5A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EE1534F-2675-4C08-AD5E-C9FC8588BC6E}"/>
                </a:ext>
              </a:extLst>
            </p:cNvPr>
            <p:cNvGrpSpPr/>
            <p:nvPr/>
          </p:nvGrpSpPr>
          <p:grpSpPr>
            <a:xfrm>
              <a:off x="3429392" y="3428688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631C41A-D344-4DAA-BA14-1704BF507E4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1B77972-BBEE-4BFB-A200-000F4CF8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CA3B12-CC31-4D6B-B529-E8F89F00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AD0AC48-DB43-4F0F-B574-8B9F06316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29A29A2-686E-4E59-A7AC-887851D7F3A2}"/>
                </a:ext>
              </a:extLst>
            </p:cNvPr>
            <p:cNvGrpSpPr/>
            <p:nvPr/>
          </p:nvGrpSpPr>
          <p:grpSpPr>
            <a:xfrm>
              <a:off x="3433658" y="445086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F044E5-F8D3-4307-A9E1-9F350FB24DC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E1861B89-19F2-48B4-AC5A-23CB7CFCE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E66467F-8718-453B-81BA-BC93C6C5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797CCB-1D33-4279-AED1-1867225E8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708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413" idx="1"/>
            <a:endCxn id="254" idx="6"/>
          </p:cNvCxnSpPr>
          <p:nvPr/>
        </p:nvCxnSpPr>
        <p:spPr>
          <a:xfrm rot="10800000" flipV="1">
            <a:off x="6150769" y="3496286"/>
            <a:ext cx="1478288" cy="7662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9C5AA49-4AAA-4670-9629-EB068E321770}"/>
              </a:ext>
            </a:extLst>
          </p:cNvPr>
          <p:cNvCxnSpPr>
            <a:cxnSpLocks/>
            <a:stCxn id="412" idx="1"/>
            <a:endCxn id="253" idx="6"/>
          </p:cNvCxnSpPr>
          <p:nvPr/>
        </p:nvCxnSpPr>
        <p:spPr>
          <a:xfrm rot="10800000" flipV="1">
            <a:off x="6154091" y="3019726"/>
            <a:ext cx="1474966" cy="16243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FAF1946-FBF2-4815-96EA-F734FD4A53FB}"/>
              </a:ext>
            </a:extLst>
          </p:cNvPr>
          <p:cNvCxnSpPr>
            <a:cxnSpLocks/>
            <a:stCxn id="411" idx="1"/>
            <a:endCxn id="252" idx="6"/>
          </p:cNvCxnSpPr>
          <p:nvPr/>
        </p:nvCxnSpPr>
        <p:spPr>
          <a:xfrm rot="10800000">
            <a:off x="6156939" y="2077044"/>
            <a:ext cx="1472118" cy="46714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BA24-70DB-494E-B2E0-5D1BAFF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reverse engineer this?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A97BDBC-6BDB-4901-A2BD-D97BA94D17AB}"/>
              </a:ext>
            </a:extLst>
          </p:cNvPr>
          <p:cNvGrpSpPr/>
          <p:nvPr/>
        </p:nvGrpSpPr>
        <p:grpSpPr>
          <a:xfrm>
            <a:off x="1722450" y="2404840"/>
            <a:ext cx="2168212" cy="2684998"/>
            <a:chOff x="1892976" y="2413971"/>
            <a:chExt cx="2168212" cy="2684998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F1C0B1C-393E-4348-80DA-5F073FB759DF}"/>
                </a:ext>
              </a:extLst>
            </p:cNvPr>
            <p:cNvSpPr/>
            <p:nvPr/>
          </p:nvSpPr>
          <p:spPr>
            <a:xfrm>
              <a:off x="1892979" y="2452591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57EA4C4-39BD-4B77-96FD-9789C915BCDD}"/>
                </a:ext>
              </a:extLst>
            </p:cNvPr>
            <p:cNvCxnSpPr>
              <a:cxnSpLocks/>
              <a:stCxn id="278" idx="2"/>
              <a:endCxn id="261" idx="3"/>
            </p:cNvCxnSpPr>
            <p:nvPr/>
          </p:nvCxnSpPr>
          <p:spPr>
            <a:xfrm flipH="1">
              <a:off x="2483822" y="2738023"/>
              <a:ext cx="914567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C91D3CD0-EC83-42C7-AC38-6680F56E1238}"/>
                </a:ext>
              </a:extLst>
            </p:cNvPr>
            <p:cNvSpPr/>
            <p:nvPr/>
          </p:nvSpPr>
          <p:spPr>
            <a:xfrm>
              <a:off x="1892977" y="3467308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BD633F6-29F7-41EB-A618-3F6A16B3AFFC}"/>
                </a:ext>
              </a:extLst>
            </p:cNvPr>
            <p:cNvSpPr/>
            <p:nvPr/>
          </p:nvSpPr>
          <p:spPr>
            <a:xfrm>
              <a:off x="1892976" y="4482025"/>
              <a:ext cx="590843" cy="576776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9693529-EBC7-40C6-A9BD-4153E7B5C100}"/>
                </a:ext>
              </a:extLst>
            </p:cNvPr>
            <p:cNvCxnSpPr>
              <a:cxnSpLocks/>
              <a:stCxn id="274" idx="2"/>
              <a:endCxn id="263" idx="3"/>
            </p:cNvCxnSpPr>
            <p:nvPr/>
          </p:nvCxnSpPr>
          <p:spPr>
            <a:xfrm flipH="1">
              <a:off x="2483820" y="3752740"/>
              <a:ext cx="945572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ACDDC0C-E299-427D-B177-FEE6829BFCF3}"/>
                </a:ext>
              </a:extLst>
            </p:cNvPr>
            <p:cNvCxnSpPr>
              <a:cxnSpLocks/>
              <a:stCxn id="270" idx="2"/>
              <a:endCxn id="264" idx="3"/>
            </p:cNvCxnSpPr>
            <p:nvPr/>
          </p:nvCxnSpPr>
          <p:spPr>
            <a:xfrm flipH="1" flipV="1">
              <a:off x="2483819" y="4770413"/>
              <a:ext cx="949839" cy="450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4FA248-4D4E-46EF-A64F-50D74E485B87}"/>
                </a:ext>
              </a:extLst>
            </p:cNvPr>
            <p:cNvGrpSpPr/>
            <p:nvPr/>
          </p:nvGrpSpPr>
          <p:grpSpPr>
            <a:xfrm>
              <a:off x="3398389" y="2413971"/>
              <a:ext cx="627530" cy="648103"/>
              <a:chOff x="9964272" y="1758921"/>
              <a:chExt cx="627530" cy="6481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3EECCC3-7728-4734-9388-C45B6EE84019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010C2-CCE9-4A0F-B0A3-F88C7E8E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2248019-A670-4696-9759-A49274A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5ED2C92-251A-47BB-B2BC-228481A5A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EE1534F-2675-4C08-AD5E-C9FC8588BC6E}"/>
                </a:ext>
              </a:extLst>
            </p:cNvPr>
            <p:cNvGrpSpPr/>
            <p:nvPr/>
          </p:nvGrpSpPr>
          <p:grpSpPr>
            <a:xfrm>
              <a:off x="3429392" y="3428688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631C41A-D344-4DAA-BA14-1704BF507E4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1B77972-BBEE-4BFB-A200-000F4CF8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CA3B12-CC31-4D6B-B529-E8F89F00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AD0AC48-DB43-4F0F-B574-8B9F06316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29A29A2-686E-4E59-A7AC-887851D7F3A2}"/>
                </a:ext>
              </a:extLst>
            </p:cNvPr>
            <p:cNvGrpSpPr/>
            <p:nvPr/>
          </p:nvGrpSpPr>
          <p:grpSpPr>
            <a:xfrm>
              <a:off x="3433658" y="445086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F044E5-F8D3-4307-A9E1-9F350FB24DC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E1861B89-19F2-48B4-AC5A-23CB7CFCE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E66467F-8718-453B-81BA-BC93C6C5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797CCB-1D33-4279-AED1-1867225E8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646EAC6-1C23-4FE3-B1A7-F4C3535E4CCE}"/>
              </a:ext>
            </a:extLst>
          </p:cNvPr>
          <p:cNvSpPr/>
          <p:nvPr/>
        </p:nvSpPr>
        <p:spPr>
          <a:xfrm>
            <a:off x="5175304" y="1598966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?%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F6BFF6D-9AFD-49F4-960C-D120A2F065F5}"/>
              </a:ext>
            </a:extLst>
          </p:cNvPr>
          <p:cNvSpPr/>
          <p:nvPr/>
        </p:nvSpPr>
        <p:spPr>
          <a:xfrm>
            <a:off x="5172456" y="270408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?%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C782479-74BF-4F39-8266-06A58D4C6AC3}"/>
              </a:ext>
            </a:extLst>
          </p:cNvPr>
          <p:cNvSpPr/>
          <p:nvPr/>
        </p:nvSpPr>
        <p:spPr>
          <a:xfrm>
            <a:off x="5169134" y="378441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?%</a:t>
            </a:r>
          </a:p>
        </p:txBody>
      </p:sp>
      <p:cxnSp>
        <p:nvCxnSpPr>
          <p:cNvPr id="258" name="Straight Arrow Connector 375">
            <a:extLst>
              <a:ext uri="{FF2B5EF4-FFF2-40B4-BE49-F238E27FC236}">
                <a16:creationId xmlns:a16="http://schemas.microsoft.com/office/drawing/2014/main" id="{9219EA18-AF15-454B-AC96-025823213F74}"/>
              </a:ext>
            </a:extLst>
          </p:cNvPr>
          <p:cNvCxnSpPr>
            <a:cxnSpLocks/>
            <a:stCxn id="252" idx="2"/>
            <a:endCxn id="278" idx="6"/>
          </p:cNvCxnSpPr>
          <p:nvPr/>
        </p:nvCxnSpPr>
        <p:spPr>
          <a:xfrm rot="10800000" flipV="1">
            <a:off x="3855394" y="2077044"/>
            <a:ext cx="1319911" cy="651848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5">
            <a:extLst>
              <a:ext uri="{FF2B5EF4-FFF2-40B4-BE49-F238E27FC236}">
                <a16:creationId xmlns:a16="http://schemas.microsoft.com/office/drawing/2014/main" id="{369096E6-D748-450E-A630-51B706AB8BF1}"/>
              </a:ext>
            </a:extLst>
          </p:cNvPr>
          <p:cNvCxnSpPr>
            <a:cxnSpLocks/>
            <a:stCxn id="253" idx="2"/>
            <a:endCxn id="278" idx="6"/>
          </p:cNvCxnSpPr>
          <p:nvPr/>
        </p:nvCxnSpPr>
        <p:spPr>
          <a:xfrm rot="10800000">
            <a:off x="3855394" y="2728892"/>
            <a:ext cx="1317063" cy="45326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375">
            <a:extLst>
              <a:ext uri="{FF2B5EF4-FFF2-40B4-BE49-F238E27FC236}">
                <a16:creationId xmlns:a16="http://schemas.microsoft.com/office/drawing/2014/main" id="{FEBE40AB-0E2C-4654-8EC3-E940FB92B0B3}"/>
              </a:ext>
            </a:extLst>
          </p:cNvPr>
          <p:cNvCxnSpPr>
            <a:cxnSpLocks/>
            <a:stCxn id="254" idx="2"/>
            <a:endCxn id="278" idx="6"/>
          </p:cNvCxnSpPr>
          <p:nvPr/>
        </p:nvCxnSpPr>
        <p:spPr>
          <a:xfrm rot="10800000">
            <a:off x="3855394" y="2728892"/>
            <a:ext cx="1313741" cy="153359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3429DB0-6852-46E3-A701-804408444645}"/>
              </a:ext>
            </a:extLst>
          </p:cNvPr>
          <p:cNvGrpSpPr/>
          <p:nvPr/>
        </p:nvGrpSpPr>
        <p:grpSpPr>
          <a:xfrm>
            <a:off x="9506239" y="1973926"/>
            <a:ext cx="1732552" cy="1700464"/>
            <a:chOff x="8526736" y="2476777"/>
            <a:chExt cx="1732552" cy="1700464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ABFDD9-08F4-4338-89A9-14386A56E6A5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D35DE34D-B08E-4FF0-8987-7A45C99B87EB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8BA2226-2776-433D-89F1-5E3227607913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0C7D448-5A54-476A-BB94-A6DD2C688F10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430B72D-77C2-4389-8976-E6306170FC80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9AF84DE-84D3-4F5B-94C2-F8E4646CBFE7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2BB9B3B-CAB9-41EE-BE4F-1FCC6501A7FB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B165BF9-8DB3-4215-B42C-8497CED75C7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586EE314-E5BA-476E-9133-F5CC94928E80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7B8CC12-F559-43A4-BB2F-4C522F509CBF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FFE34F0-BF4C-4D36-8FB3-7C1A2A02E34D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71519AF7-4FE8-41C1-97B1-89369BAFDE6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5353BCD-53A6-460C-8CD7-8A514B2591BC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13ED135-63E9-4F43-989E-34409587647E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73240A-DFF1-4657-B351-A6E80451778C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F6FF152-45EF-411A-834E-C4573A2CC96E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04020E0-BBE6-492A-A5C6-6264D349D544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C89AAF8-15BF-42C5-B1DD-98DF040F0EA4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1A22CF1-D39B-4EDF-9B68-056162F3988D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E947C5-72B7-4D8A-9088-101B65981362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0EBA0A4-A55C-496E-AEB1-7E8F2B7E0023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8EE0D32-087A-4992-BEA3-AD28E702F671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A27164B-1737-4188-A2B6-4626142A488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C84C28A-8FE5-4916-B02D-996373162DAA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0E10B8E-5347-4CAC-99BA-8846ADBA7050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EE8EA3B-3717-4A98-B299-13302E29A1EA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1FFA7EE-4B8D-44C2-A6B5-2780387C541C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08A6721-11C2-48FA-B36D-96037F3BBB28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EC1D57D-9D55-482F-B41F-541B46BE1BFA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751C322-5348-4284-B7D5-3723C43124CB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8121F86A-0EBF-4E26-B8D1-B0CCDBE9AA9B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F7F2387-E888-4ECE-B79E-868F6E844FAF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8B879AF-1DD5-4886-87C9-3AA934E210F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EF75F9E-AD2D-4652-8D7A-AA038D1F304E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5ABE0A79-94D2-4516-A033-171641B640E8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C6C5C28-59E0-4D31-AFDD-1B269FBF2C28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8928049-C350-449F-B6D5-A507EACFEDA5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7AA4F5D-EEDA-46A7-A0C2-64F1C937AF1D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E054C4F8-777E-487B-BE49-3AF626300222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287298B0-F819-4E46-98B3-893A56C68212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524A125-8561-41C3-9713-0D7E7FCCDBD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FD6A3284-102F-4DFB-8EB6-B2BE2B7F5480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1B08649-2DD9-4D1D-AB9E-465B3BE831DF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A7429D-FF29-4616-99B0-F89E0DFA4844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C5C1086-7F48-49EE-A705-5177B025ACD3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3898C4D-1960-4537-8F38-7848EA5F1512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C55FDDD-D77B-4B38-A4BA-A69E335DFD5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D6866324-F9EF-41C2-A79F-DFD783E8E104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D95A554-7D61-43DF-B5E7-EC9331542C3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E109F65-82F4-4B08-872F-3600D906D649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B96459F-F96B-4DD5-9449-D6619A9B2AB3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B2F451D4-924F-4040-80CA-AF964EFA31A3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5B6AC09-CA0D-400B-8DBC-6808EAF373DC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072E285-6DE8-47BE-B1FA-759FC7280C2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FD43154-30C2-42BF-B426-BD851767BB87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E8CD422F-61AA-4E5A-BBE2-F98165F9EDE9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DD65187-33CB-4B82-945D-1B9C45BD81F9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099185A-0339-4C3F-BCC9-8185265E723D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425CDE3-7D0B-4B15-9851-22717CACC1F9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4E1FB83-E811-4E98-891D-CF6AFB7802F8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29F1FE5-0E01-455C-88B4-271326E2E3C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F8D64F40-60F4-47A8-A0D6-9A36EDFEDBA2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8B41B51C-B206-4027-B3F1-CA1CA790FD55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86AF6967-084A-4D69-BB80-D90E5E4C83A4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20787DD-8D03-4B1D-9D00-225957BD8BF1}"/>
              </a:ext>
            </a:extLst>
          </p:cNvPr>
          <p:cNvGrpSpPr/>
          <p:nvPr/>
        </p:nvGrpSpPr>
        <p:grpSpPr>
          <a:xfrm>
            <a:off x="7629057" y="2305905"/>
            <a:ext cx="494071" cy="1428662"/>
            <a:chOff x="7108478" y="2459014"/>
            <a:chExt cx="494071" cy="142866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9E9C62-1DAA-48DA-955B-88C35D8BCE36}"/>
                </a:ext>
              </a:extLst>
            </p:cNvPr>
            <p:cNvSpPr/>
            <p:nvPr/>
          </p:nvSpPr>
          <p:spPr>
            <a:xfrm>
              <a:off x="7108478" y="245901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63A7A42-10BE-4F4A-A9AE-FC312C7A8952}"/>
                </a:ext>
              </a:extLst>
            </p:cNvPr>
            <p:cNvSpPr/>
            <p:nvPr/>
          </p:nvSpPr>
          <p:spPr>
            <a:xfrm>
              <a:off x="7108478" y="2934554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E0F1E1FC-D10F-4094-9D27-A8E471E3CCD3}"/>
                </a:ext>
              </a:extLst>
            </p:cNvPr>
            <p:cNvSpPr/>
            <p:nvPr/>
          </p:nvSpPr>
          <p:spPr>
            <a:xfrm>
              <a:off x="7108478" y="3411115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717015-9F01-4A37-8F8D-158C2F936381}"/>
              </a:ext>
            </a:extLst>
          </p:cNvPr>
          <p:cNvSpPr/>
          <p:nvPr/>
        </p:nvSpPr>
        <p:spPr>
          <a:xfrm>
            <a:off x="9939377" y="2399042"/>
            <a:ext cx="216569" cy="6376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0405-F9B8-408B-AEAE-CF2C8F17CDC3}"/>
              </a:ext>
            </a:extLst>
          </p:cNvPr>
          <p:cNvCxnSpPr>
            <a:stCxn id="414" idx="1"/>
            <a:endCxn id="412" idx="3"/>
          </p:cNvCxnSpPr>
          <p:nvPr/>
        </p:nvCxnSpPr>
        <p:spPr>
          <a:xfrm flipH="1">
            <a:off x="8123128" y="2717879"/>
            <a:ext cx="1816249" cy="301847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6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F13D89AD-B53D-4755-B481-7A84A18547B7}"/>
              </a:ext>
            </a:extLst>
          </p:cNvPr>
          <p:cNvCxnSpPr>
            <a:cxnSpLocks/>
            <a:stCxn id="413" idx="1"/>
            <a:endCxn id="254" idx="6"/>
          </p:cNvCxnSpPr>
          <p:nvPr/>
        </p:nvCxnSpPr>
        <p:spPr>
          <a:xfrm rot="10800000" flipV="1">
            <a:off x="6150769" y="3496286"/>
            <a:ext cx="1478288" cy="7662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9C5AA49-4AAA-4670-9629-EB068E321770}"/>
              </a:ext>
            </a:extLst>
          </p:cNvPr>
          <p:cNvCxnSpPr>
            <a:cxnSpLocks/>
            <a:stCxn id="412" idx="1"/>
            <a:endCxn id="253" idx="6"/>
          </p:cNvCxnSpPr>
          <p:nvPr/>
        </p:nvCxnSpPr>
        <p:spPr>
          <a:xfrm rot="10800000" flipV="1">
            <a:off x="6154091" y="3019726"/>
            <a:ext cx="1474966" cy="16243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FAF1946-FBF2-4815-96EA-F734FD4A53FB}"/>
              </a:ext>
            </a:extLst>
          </p:cNvPr>
          <p:cNvCxnSpPr>
            <a:cxnSpLocks/>
            <a:stCxn id="411" idx="1"/>
            <a:endCxn id="252" idx="6"/>
          </p:cNvCxnSpPr>
          <p:nvPr/>
        </p:nvCxnSpPr>
        <p:spPr>
          <a:xfrm rot="10800000">
            <a:off x="6156939" y="2077044"/>
            <a:ext cx="1472118" cy="46714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BA24-70DB-494E-B2E0-5D1BAFF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reverse engineer this?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A97BDBC-6BDB-4901-A2BD-D97BA94D17AB}"/>
              </a:ext>
            </a:extLst>
          </p:cNvPr>
          <p:cNvGrpSpPr/>
          <p:nvPr/>
        </p:nvGrpSpPr>
        <p:grpSpPr>
          <a:xfrm>
            <a:off x="1722450" y="2404840"/>
            <a:ext cx="2168212" cy="2684998"/>
            <a:chOff x="1892976" y="2413971"/>
            <a:chExt cx="2168212" cy="2684998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F1C0B1C-393E-4348-80DA-5F073FB759DF}"/>
                </a:ext>
              </a:extLst>
            </p:cNvPr>
            <p:cNvSpPr/>
            <p:nvPr/>
          </p:nvSpPr>
          <p:spPr>
            <a:xfrm>
              <a:off x="1892979" y="2452591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57EA4C4-39BD-4B77-96FD-9789C915BCDD}"/>
                </a:ext>
              </a:extLst>
            </p:cNvPr>
            <p:cNvCxnSpPr>
              <a:cxnSpLocks/>
              <a:stCxn id="278" idx="2"/>
              <a:endCxn id="261" idx="3"/>
            </p:cNvCxnSpPr>
            <p:nvPr/>
          </p:nvCxnSpPr>
          <p:spPr>
            <a:xfrm flipH="1">
              <a:off x="2483822" y="2738023"/>
              <a:ext cx="914567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C91D3CD0-EC83-42C7-AC38-6680F56E1238}"/>
                </a:ext>
              </a:extLst>
            </p:cNvPr>
            <p:cNvSpPr/>
            <p:nvPr/>
          </p:nvSpPr>
          <p:spPr>
            <a:xfrm>
              <a:off x="1892977" y="3467308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DBD633F6-29F7-41EB-A618-3F6A16B3AFFC}"/>
                </a:ext>
              </a:extLst>
            </p:cNvPr>
            <p:cNvSpPr/>
            <p:nvPr/>
          </p:nvSpPr>
          <p:spPr>
            <a:xfrm>
              <a:off x="1892976" y="4482025"/>
              <a:ext cx="590843" cy="576776"/>
            </a:xfrm>
            <a:prstGeom prst="roundRect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9693529-EBC7-40C6-A9BD-4153E7B5C100}"/>
                </a:ext>
              </a:extLst>
            </p:cNvPr>
            <p:cNvCxnSpPr>
              <a:cxnSpLocks/>
              <a:stCxn id="274" idx="2"/>
              <a:endCxn id="263" idx="3"/>
            </p:cNvCxnSpPr>
            <p:nvPr/>
          </p:nvCxnSpPr>
          <p:spPr>
            <a:xfrm flipH="1">
              <a:off x="2483820" y="3752740"/>
              <a:ext cx="945572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0ACDDC0C-E299-427D-B177-FEE6829BFCF3}"/>
                </a:ext>
              </a:extLst>
            </p:cNvPr>
            <p:cNvCxnSpPr>
              <a:cxnSpLocks/>
              <a:stCxn id="270" idx="2"/>
              <a:endCxn id="264" idx="3"/>
            </p:cNvCxnSpPr>
            <p:nvPr/>
          </p:nvCxnSpPr>
          <p:spPr>
            <a:xfrm flipH="1" flipV="1">
              <a:off x="2483819" y="4770413"/>
              <a:ext cx="949839" cy="450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4FA248-4D4E-46EF-A64F-50D74E485B87}"/>
                </a:ext>
              </a:extLst>
            </p:cNvPr>
            <p:cNvGrpSpPr/>
            <p:nvPr/>
          </p:nvGrpSpPr>
          <p:grpSpPr>
            <a:xfrm>
              <a:off x="3398389" y="2413971"/>
              <a:ext cx="627530" cy="648103"/>
              <a:chOff x="9964272" y="1758921"/>
              <a:chExt cx="627530" cy="6481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03EECCC3-7728-4734-9388-C45B6EE84019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ABC010C2-CCE9-4A0F-B0A3-F88C7E8EB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2248019-A670-4696-9759-A49274A55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D5ED2C92-251A-47BB-B2BC-228481A5A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EE1534F-2675-4C08-AD5E-C9FC8588BC6E}"/>
                </a:ext>
              </a:extLst>
            </p:cNvPr>
            <p:cNvGrpSpPr/>
            <p:nvPr/>
          </p:nvGrpSpPr>
          <p:grpSpPr>
            <a:xfrm>
              <a:off x="3429392" y="3428688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3631C41A-D344-4DAA-BA14-1704BF507E4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1B77972-BBEE-4BFB-A200-000F4CF84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CA3B12-CC31-4D6B-B529-E8F89F00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AD0AC48-DB43-4F0F-B574-8B9F06316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29A29A2-686E-4E59-A7AC-887851D7F3A2}"/>
                </a:ext>
              </a:extLst>
            </p:cNvPr>
            <p:cNvGrpSpPr/>
            <p:nvPr/>
          </p:nvGrpSpPr>
          <p:grpSpPr>
            <a:xfrm>
              <a:off x="3433658" y="445086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F044E5-F8D3-4307-A9E1-9F350FB24DC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E1861B89-19F2-48B4-AC5A-23CB7CFCE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E66467F-8718-453B-81BA-BC93C6C5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797CCB-1D33-4279-AED1-1867225E8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646EAC6-1C23-4FE3-B1A7-F4C3535E4CCE}"/>
              </a:ext>
            </a:extLst>
          </p:cNvPr>
          <p:cNvSpPr/>
          <p:nvPr/>
        </p:nvSpPr>
        <p:spPr>
          <a:xfrm>
            <a:off x="5175304" y="1598966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0%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F6BFF6D-9AFD-49F4-960C-D120A2F065F5}"/>
              </a:ext>
            </a:extLst>
          </p:cNvPr>
          <p:cNvSpPr/>
          <p:nvPr/>
        </p:nvSpPr>
        <p:spPr>
          <a:xfrm>
            <a:off x="5172456" y="270408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20%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C782479-74BF-4F39-8266-06A58D4C6AC3}"/>
              </a:ext>
            </a:extLst>
          </p:cNvPr>
          <p:cNvSpPr/>
          <p:nvPr/>
        </p:nvSpPr>
        <p:spPr>
          <a:xfrm>
            <a:off x="5169134" y="3784410"/>
            <a:ext cx="981635" cy="956156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0%</a:t>
            </a:r>
          </a:p>
        </p:txBody>
      </p:sp>
      <p:cxnSp>
        <p:nvCxnSpPr>
          <p:cNvPr id="258" name="Straight Arrow Connector 375">
            <a:extLst>
              <a:ext uri="{FF2B5EF4-FFF2-40B4-BE49-F238E27FC236}">
                <a16:creationId xmlns:a16="http://schemas.microsoft.com/office/drawing/2014/main" id="{9219EA18-AF15-454B-AC96-025823213F74}"/>
              </a:ext>
            </a:extLst>
          </p:cNvPr>
          <p:cNvCxnSpPr>
            <a:cxnSpLocks/>
            <a:stCxn id="252" idx="2"/>
            <a:endCxn id="278" idx="6"/>
          </p:cNvCxnSpPr>
          <p:nvPr/>
        </p:nvCxnSpPr>
        <p:spPr>
          <a:xfrm rot="10800000" flipV="1">
            <a:off x="3855394" y="2077044"/>
            <a:ext cx="1319911" cy="651848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5">
            <a:extLst>
              <a:ext uri="{FF2B5EF4-FFF2-40B4-BE49-F238E27FC236}">
                <a16:creationId xmlns:a16="http://schemas.microsoft.com/office/drawing/2014/main" id="{369096E6-D748-450E-A630-51B706AB8BF1}"/>
              </a:ext>
            </a:extLst>
          </p:cNvPr>
          <p:cNvCxnSpPr>
            <a:cxnSpLocks/>
            <a:stCxn id="253" idx="2"/>
            <a:endCxn id="278" idx="6"/>
          </p:cNvCxnSpPr>
          <p:nvPr/>
        </p:nvCxnSpPr>
        <p:spPr>
          <a:xfrm rot="10800000">
            <a:off x="3855394" y="2728892"/>
            <a:ext cx="1317063" cy="45326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375">
            <a:extLst>
              <a:ext uri="{FF2B5EF4-FFF2-40B4-BE49-F238E27FC236}">
                <a16:creationId xmlns:a16="http://schemas.microsoft.com/office/drawing/2014/main" id="{FEBE40AB-0E2C-4654-8EC3-E940FB92B0B3}"/>
              </a:ext>
            </a:extLst>
          </p:cNvPr>
          <p:cNvCxnSpPr>
            <a:cxnSpLocks/>
            <a:stCxn id="254" idx="2"/>
            <a:endCxn id="278" idx="6"/>
          </p:cNvCxnSpPr>
          <p:nvPr/>
        </p:nvCxnSpPr>
        <p:spPr>
          <a:xfrm rot="10800000">
            <a:off x="3855394" y="2728892"/>
            <a:ext cx="1313741" cy="153359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3429DB0-6852-46E3-A701-804408444645}"/>
              </a:ext>
            </a:extLst>
          </p:cNvPr>
          <p:cNvGrpSpPr/>
          <p:nvPr/>
        </p:nvGrpSpPr>
        <p:grpSpPr>
          <a:xfrm>
            <a:off x="9506239" y="1973926"/>
            <a:ext cx="1732552" cy="1700464"/>
            <a:chOff x="8526736" y="2476777"/>
            <a:chExt cx="1732552" cy="1700464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ABFDD9-08F4-4338-89A9-14386A56E6A5}"/>
                </a:ext>
              </a:extLst>
            </p:cNvPr>
            <p:cNvSpPr/>
            <p:nvPr/>
          </p:nvSpPr>
          <p:spPr>
            <a:xfrm>
              <a:off x="8526736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D35DE34D-B08E-4FF0-8987-7A45C99B87EB}"/>
                </a:ext>
              </a:extLst>
            </p:cNvPr>
            <p:cNvSpPr/>
            <p:nvPr/>
          </p:nvSpPr>
          <p:spPr>
            <a:xfrm>
              <a:off x="8743305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8BA2226-2776-433D-89F1-5E3227607913}"/>
                </a:ext>
              </a:extLst>
            </p:cNvPr>
            <p:cNvSpPr/>
            <p:nvPr/>
          </p:nvSpPr>
          <p:spPr>
            <a:xfrm>
              <a:off x="8959874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0C7D448-5A54-476A-BB94-A6DD2C688F10}"/>
                </a:ext>
              </a:extLst>
            </p:cNvPr>
            <p:cNvSpPr/>
            <p:nvPr/>
          </p:nvSpPr>
          <p:spPr>
            <a:xfrm>
              <a:off x="9176443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430B72D-77C2-4389-8976-E6306170FC80}"/>
                </a:ext>
              </a:extLst>
            </p:cNvPr>
            <p:cNvSpPr/>
            <p:nvPr/>
          </p:nvSpPr>
          <p:spPr>
            <a:xfrm>
              <a:off x="8526736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9AF84DE-84D3-4F5B-94C2-F8E4646CBFE7}"/>
                </a:ext>
              </a:extLst>
            </p:cNvPr>
            <p:cNvSpPr/>
            <p:nvPr/>
          </p:nvSpPr>
          <p:spPr>
            <a:xfrm>
              <a:off x="8743305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2BB9B3B-CAB9-41EE-BE4F-1FCC6501A7FB}"/>
                </a:ext>
              </a:extLst>
            </p:cNvPr>
            <p:cNvSpPr/>
            <p:nvPr/>
          </p:nvSpPr>
          <p:spPr>
            <a:xfrm>
              <a:off x="8959874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B165BF9-8DB3-4215-B42C-8497CED75C78}"/>
                </a:ext>
              </a:extLst>
            </p:cNvPr>
            <p:cNvSpPr/>
            <p:nvPr/>
          </p:nvSpPr>
          <p:spPr>
            <a:xfrm>
              <a:off x="9176443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586EE314-E5BA-476E-9133-F5CC94928E80}"/>
                </a:ext>
              </a:extLst>
            </p:cNvPr>
            <p:cNvSpPr/>
            <p:nvPr/>
          </p:nvSpPr>
          <p:spPr>
            <a:xfrm>
              <a:off x="8526736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7B8CC12-F559-43A4-BB2F-4C522F509CBF}"/>
                </a:ext>
              </a:extLst>
            </p:cNvPr>
            <p:cNvSpPr/>
            <p:nvPr/>
          </p:nvSpPr>
          <p:spPr>
            <a:xfrm>
              <a:off x="8743305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FFE34F0-BF4C-4D36-8FB3-7C1A2A02E34D}"/>
                </a:ext>
              </a:extLst>
            </p:cNvPr>
            <p:cNvSpPr/>
            <p:nvPr/>
          </p:nvSpPr>
          <p:spPr>
            <a:xfrm>
              <a:off x="8959874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71519AF7-4FE8-41C1-97B1-89369BAFDE6C}"/>
                </a:ext>
              </a:extLst>
            </p:cNvPr>
            <p:cNvSpPr/>
            <p:nvPr/>
          </p:nvSpPr>
          <p:spPr>
            <a:xfrm>
              <a:off x="9176443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5353BCD-53A6-460C-8CD7-8A514B2591BC}"/>
                </a:ext>
              </a:extLst>
            </p:cNvPr>
            <p:cNvSpPr/>
            <p:nvPr/>
          </p:nvSpPr>
          <p:spPr>
            <a:xfrm>
              <a:off x="8526736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13ED135-63E9-4F43-989E-34409587647E}"/>
                </a:ext>
              </a:extLst>
            </p:cNvPr>
            <p:cNvSpPr/>
            <p:nvPr/>
          </p:nvSpPr>
          <p:spPr>
            <a:xfrm>
              <a:off x="8743305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73240A-DFF1-4657-B351-A6E80451778C}"/>
                </a:ext>
              </a:extLst>
            </p:cNvPr>
            <p:cNvSpPr/>
            <p:nvPr/>
          </p:nvSpPr>
          <p:spPr>
            <a:xfrm>
              <a:off x="8959874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F6FF152-45EF-411A-834E-C4573A2CC96E}"/>
                </a:ext>
              </a:extLst>
            </p:cNvPr>
            <p:cNvSpPr/>
            <p:nvPr/>
          </p:nvSpPr>
          <p:spPr>
            <a:xfrm>
              <a:off x="9176443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04020E0-BBE6-492A-A5C6-6264D349D544}"/>
                </a:ext>
              </a:extLst>
            </p:cNvPr>
            <p:cNvSpPr/>
            <p:nvPr/>
          </p:nvSpPr>
          <p:spPr>
            <a:xfrm>
              <a:off x="9393012" y="332700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C89AAF8-15BF-42C5-B1DD-98DF040F0EA4}"/>
                </a:ext>
              </a:extLst>
            </p:cNvPr>
            <p:cNvSpPr/>
            <p:nvPr/>
          </p:nvSpPr>
          <p:spPr>
            <a:xfrm>
              <a:off x="9609581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1A22CF1-D39B-4EDF-9B68-056162F3988D}"/>
                </a:ext>
              </a:extLst>
            </p:cNvPr>
            <p:cNvSpPr/>
            <p:nvPr/>
          </p:nvSpPr>
          <p:spPr>
            <a:xfrm>
              <a:off x="9826150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E947C5-72B7-4D8A-9088-101B65981362}"/>
                </a:ext>
              </a:extLst>
            </p:cNvPr>
            <p:cNvSpPr/>
            <p:nvPr/>
          </p:nvSpPr>
          <p:spPr>
            <a:xfrm>
              <a:off x="10042719" y="332700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0EBA0A4-A55C-496E-AEB1-7E8F2B7E0023}"/>
                </a:ext>
              </a:extLst>
            </p:cNvPr>
            <p:cNvSpPr/>
            <p:nvPr/>
          </p:nvSpPr>
          <p:spPr>
            <a:xfrm>
              <a:off x="9393012" y="3539567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8EE0D32-087A-4992-BEA3-AD28E702F671}"/>
                </a:ext>
              </a:extLst>
            </p:cNvPr>
            <p:cNvSpPr/>
            <p:nvPr/>
          </p:nvSpPr>
          <p:spPr>
            <a:xfrm>
              <a:off x="9609581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A27164B-1737-4188-A2B6-4626142A488A}"/>
                </a:ext>
              </a:extLst>
            </p:cNvPr>
            <p:cNvSpPr/>
            <p:nvPr/>
          </p:nvSpPr>
          <p:spPr>
            <a:xfrm>
              <a:off x="9826150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C84C28A-8FE5-4916-B02D-996373162DAA}"/>
                </a:ext>
              </a:extLst>
            </p:cNvPr>
            <p:cNvSpPr/>
            <p:nvPr/>
          </p:nvSpPr>
          <p:spPr>
            <a:xfrm>
              <a:off x="10042719" y="353956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0E10B8E-5347-4CAC-99BA-8846ADBA7050}"/>
                </a:ext>
              </a:extLst>
            </p:cNvPr>
            <p:cNvSpPr/>
            <p:nvPr/>
          </p:nvSpPr>
          <p:spPr>
            <a:xfrm>
              <a:off x="9393012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EE8EA3B-3717-4A98-B299-13302E29A1EA}"/>
                </a:ext>
              </a:extLst>
            </p:cNvPr>
            <p:cNvSpPr/>
            <p:nvPr/>
          </p:nvSpPr>
          <p:spPr>
            <a:xfrm>
              <a:off x="9609581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1FFA7EE-4B8D-44C2-A6B5-2780387C541C}"/>
                </a:ext>
              </a:extLst>
            </p:cNvPr>
            <p:cNvSpPr/>
            <p:nvPr/>
          </p:nvSpPr>
          <p:spPr>
            <a:xfrm>
              <a:off x="9826150" y="375212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08A6721-11C2-48FA-B36D-96037F3BBB28}"/>
                </a:ext>
              </a:extLst>
            </p:cNvPr>
            <p:cNvSpPr/>
            <p:nvPr/>
          </p:nvSpPr>
          <p:spPr>
            <a:xfrm>
              <a:off x="10042719" y="375212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EC1D57D-9D55-482F-B41F-541B46BE1BFA}"/>
                </a:ext>
              </a:extLst>
            </p:cNvPr>
            <p:cNvSpPr/>
            <p:nvPr/>
          </p:nvSpPr>
          <p:spPr>
            <a:xfrm>
              <a:off x="9393012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751C322-5348-4284-B7D5-3723C43124CB}"/>
                </a:ext>
              </a:extLst>
            </p:cNvPr>
            <p:cNvSpPr/>
            <p:nvPr/>
          </p:nvSpPr>
          <p:spPr>
            <a:xfrm>
              <a:off x="9609581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8121F86A-0EBF-4E26-B8D1-B0CCDBE9AA9B}"/>
                </a:ext>
              </a:extLst>
            </p:cNvPr>
            <p:cNvSpPr/>
            <p:nvPr/>
          </p:nvSpPr>
          <p:spPr>
            <a:xfrm>
              <a:off x="9826150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F7F2387-E888-4ECE-B79E-868F6E844FAF}"/>
                </a:ext>
              </a:extLst>
            </p:cNvPr>
            <p:cNvSpPr/>
            <p:nvPr/>
          </p:nvSpPr>
          <p:spPr>
            <a:xfrm>
              <a:off x="10042719" y="396468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8B879AF-1DD5-4886-87C9-3AA934E210F0}"/>
                </a:ext>
              </a:extLst>
            </p:cNvPr>
            <p:cNvSpPr/>
            <p:nvPr/>
          </p:nvSpPr>
          <p:spPr>
            <a:xfrm>
              <a:off x="8526736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EF75F9E-AD2D-4652-8D7A-AA038D1F304E}"/>
                </a:ext>
              </a:extLst>
            </p:cNvPr>
            <p:cNvSpPr/>
            <p:nvPr/>
          </p:nvSpPr>
          <p:spPr>
            <a:xfrm>
              <a:off x="8743305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5ABE0A79-94D2-4516-A033-171641B640E8}"/>
                </a:ext>
              </a:extLst>
            </p:cNvPr>
            <p:cNvSpPr/>
            <p:nvPr/>
          </p:nvSpPr>
          <p:spPr>
            <a:xfrm>
              <a:off x="8959874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C6C5C28-59E0-4D31-AFDD-1B269FBF2C28}"/>
                </a:ext>
              </a:extLst>
            </p:cNvPr>
            <p:cNvSpPr/>
            <p:nvPr/>
          </p:nvSpPr>
          <p:spPr>
            <a:xfrm>
              <a:off x="9176443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8928049-C350-449F-B6D5-A507EACFEDA5}"/>
                </a:ext>
              </a:extLst>
            </p:cNvPr>
            <p:cNvSpPr/>
            <p:nvPr/>
          </p:nvSpPr>
          <p:spPr>
            <a:xfrm>
              <a:off x="8526736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7AA4F5D-EEDA-46A7-A0C2-64F1C937AF1D}"/>
                </a:ext>
              </a:extLst>
            </p:cNvPr>
            <p:cNvSpPr/>
            <p:nvPr/>
          </p:nvSpPr>
          <p:spPr>
            <a:xfrm>
              <a:off x="8743305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E054C4F8-777E-487B-BE49-3AF626300222}"/>
                </a:ext>
              </a:extLst>
            </p:cNvPr>
            <p:cNvSpPr/>
            <p:nvPr/>
          </p:nvSpPr>
          <p:spPr>
            <a:xfrm>
              <a:off x="8959874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287298B0-F819-4E46-98B3-893A56C68212}"/>
                </a:ext>
              </a:extLst>
            </p:cNvPr>
            <p:cNvSpPr/>
            <p:nvPr/>
          </p:nvSpPr>
          <p:spPr>
            <a:xfrm>
              <a:off x="9176443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524A125-8561-41C3-9713-0D7E7FCCDBD5}"/>
                </a:ext>
              </a:extLst>
            </p:cNvPr>
            <p:cNvSpPr/>
            <p:nvPr/>
          </p:nvSpPr>
          <p:spPr>
            <a:xfrm>
              <a:off x="8526736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FD6A3284-102F-4DFB-8EB6-B2BE2B7F5480}"/>
                </a:ext>
              </a:extLst>
            </p:cNvPr>
            <p:cNvSpPr/>
            <p:nvPr/>
          </p:nvSpPr>
          <p:spPr>
            <a:xfrm>
              <a:off x="8743305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1B08649-2DD9-4D1D-AB9E-465B3BE831DF}"/>
                </a:ext>
              </a:extLst>
            </p:cNvPr>
            <p:cNvSpPr/>
            <p:nvPr/>
          </p:nvSpPr>
          <p:spPr>
            <a:xfrm>
              <a:off x="8959874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6BA7429D-FF29-4616-99B0-F89E0DFA4844}"/>
                </a:ext>
              </a:extLst>
            </p:cNvPr>
            <p:cNvSpPr/>
            <p:nvPr/>
          </p:nvSpPr>
          <p:spPr>
            <a:xfrm>
              <a:off x="9176443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C5C1086-7F48-49EE-A705-5177B025ACD3}"/>
                </a:ext>
              </a:extLst>
            </p:cNvPr>
            <p:cNvSpPr/>
            <p:nvPr/>
          </p:nvSpPr>
          <p:spPr>
            <a:xfrm>
              <a:off x="8526736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3898C4D-1960-4537-8F38-7848EA5F1512}"/>
                </a:ext>
              </a:extLst>
            </p:cNvPr>
            <p:cNvSpPr/>
            <p:nvPr/>
          </p:nvSpPr>
          <p:spPr>
            <a:xfrm>
              <a:off x="8743305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C55FDDD-D77B-4B38-A4BA-A69E335DFD58}"/>
                </a:ext>
              </a:extLst>
            </p:cNvPr>
            <p:cNvSpPr/>
            <p:nvPr/>
          </p:nvSpPr>
          <p:spPr>
            <a:xfrm>
              <a:off x="8959874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D6866324-F9EF-41C2-A79F-DFD783E8E104}"/>
                </a:ext>
              </a:extLst>
            </p:cNvPr>
            <p:cNvSpPr/>
            <p:nvPr/>
          </p:nvSpPr>
          <p:spPr>
            <a:xfrm>
              <a:off x="9176443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D95A554-7D61-43DF-B5E7-EC9331542C3A}"/>
                </a:ext>
              </a:extLst>
            </p:cNvPr>
            <p:cNvSpPr/>
            <p:nvPr/>
          </p:nvSpPr>
          <p:spPr>
            <a:xfrm>
              <a:off x="9393012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4E109F65-82F4-4B08-872F-3600D906D649}"/>
                </a:ext>
              </a:extLst>
            </p:cNvPr>
            <p:cNvSpPr/>
            <p:nvPr/>
          </p:nvSpPr>
          <p:spPr>
            <a:xfrm>
              <a:off x="9609581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B96459F-F96B-4DD5-9449-D6619A9B2AB3}"/>
                </a:ext>
              </a:extLst>
            </p:cNvPr>
            <p:cNvSpPr/>
            <p:nvPr/>
          </p:nvSpPr>
          <p:spPr>
            <a:xfrm>
              <a:off x="9826150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B2F451D4-924F-4040-80CA-AF964EFA31A3}"/>
                </a:ext>
              </a:extLst>
            </p:cNvPr>
            <p:cNvSpPr/>
            <p:nvPr/>
          </p:nvSpPr>
          <p:spPr>
            <a:xfrm>
              <a:off x="10042719" y="247677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5B6AC09-CA0D-400B-8DBC-6808EAF373DC}"/>
                </a:ext>
              </a:extLst>
            </p:cNvPr>
            <p:cNvSpPr/>
            <p:nvPr/>
          </p:nvSpPr>
          <p:spPr>
            <a:xfrm>
              <a:off x="9393012" y="268933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072E285-6DE8-47BE-B1FA-759FC7280C2A}"/>
                </a:ext>
              </a:extLst>
            </p:cNvPr>
            <p:cNvSpPr/>
            <p:nvPr/>
          </p:nvSpPr>
          <p:spPr>
            <a:xfrm>
              <a:off x="9609581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FD43154-30C2-42BF-B426-BD851767BB87}"/>
                </a:ext>
              </a:extLst>
            </p:cNvPr>
            <p:cNvSpPr/>
            <p:nvPr/>
          </p:nvSpPr>
          <p:spPr>
            <a:xfrm>
              <a:off x="9826150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E8CD422F-61AA-4E5A-BBE2-F98165F9EDE9}"/>
                </a:ext>
              </a:extLst>
            </p:cNvPr>
            <p:cNvSpPr/>
            <p:nvPr/>
          </p:nvSpPr>
          <p:spPr>
            <a:xfrm>
              <a:off x="10042719" y="268933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DD65187-33CB-4B82-945D-1B9C45BD81F9}"/>
                </a:ext>
              </a:extLst>
            </p:cNvPr>
            <p:cNvSpPr/>
            <p:nvPr/>
          </p:nvSpPr>
          <p:spPr>
            <a:xfrm>
              <a:off x="9393012" y="290189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099185A-0339-4C3F-BCC9-8185265E723D}"/>
                </a:ext>
              </a:extLst>
            </p:cNvPr>
            <p:cNvSpPr/>
            <p:nvPr/>
          </p:nvSpPr>
          <p:spPr>
            <a:xfrm>
              <a:off x="9609581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425CDE3-7D0B-4B15-9851-22717CACC1F9}"/>
                </a:ext>
              </a:extLst>
            </p:cNvPr>
            <p:cNvSpPr/>
            <p:nvPr/>
          </p:nvSpPr>
          <p:spPr>
            <a:xfrm>
              <a:off x="9826150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4E1FB83-E811-4E98-891D-CF6AFB7802F8}"/>
                </a:ext>
              </a:extLst>
            </p:cNvPr>
            <p:cNvSpPr/>
            <p:nvPr/>
          </p:nvSpPr>
          <p:spPr>
            <a:xfrm>
              <a:off x="10042719" y="290189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429F1FE5-0E01-455C-88B4-271326E2E3C4}"/>
                </a:ext>
              </a:extLst>
            </p:cNvPr>
            <p:cNvSpPr/>
            <p:nvPr/>
          </p:nvSpPr>
          <p:spPr>
            <a:xfrm>
              <a:off x="9393012" y="3114451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F8D64F40-60F4-47A8-A0D6-9A36EDFEDBA2}"/>
                </a:ext>
              </a:extLst>
            </p:cNvPr>
            <p:cNvSpPr/>
            <p:nvPr/>
          </p:nvSpPr>
          <p:spPr>
            <a:xfrm>
              <a:off x="9609581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8B41B51C-B206-4027-B3F1-CA1CA790FD55}"/>
                </a:ext>
              </a:extLst>
            </p:cNvPr>
            <p:cNvSpPr/>
            <p:nvPr/>
          </p:nvSpPr>
          <p:spPr>
            <a:xfrm>
              <a:off x="9826150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86AF6967-084A-4D69-BB80-D90E5E4C83A4}"/>
                </a:ext>
              </a:extLst>
            </p:cNvPr>
            <p:cNvSpPr/>
            <p:nvPr/>
          </p:nvSpPr>
          <p:spPr>
            <a:xfrm>
              <a:off x="10042719" y="311445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20787DD-8D03-4B1D-9D00-225957BD8BF1}"/>
              </a:ext>
            </a:extLst>
          </p:cNvPr>
          <p:cNvGrpSpPr/>
          <p:nvPr/>
        </p:nvGrpSpPr>
        <p:grpSpPr>
          <a:xfrm>
            <a:off x="7629057" y="2305905"/>
            <a:ext cx="494071" cy="1428662"/>
            <a:chOff x="7108478" y="2459014"/>
            <a:chExt cx="494071" cy="1428662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9E9C62-1DAA-48DA-955B-88C35D8BCE36}"/>
                </a:ext>
              </a:extLst>
            </p:cNvPr>
            <p:cNvSpPr/>
            <p:nvPr/>
          </p:nvSpPr>
          <p:spPr>
            <a:xfrm>
              <a:off x="7108478" y="2459014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63A7A42-10BE-4F4A-A9AE-FC312C7A8952}"/>
                </a:ext>
              </a:extLst>
            </p:cNvPr>
            <p:cNvSpPr/>
            <p:nvPr/>
          </p:nvSpPr>
          <p:spPr>
            <a:xfrm>
              <a:off x="7108478" y="2934554"/>
              <a:ext cx="494071" cy="4765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E0F1E1FC-D10F-4094-9D27-A8E471E3CCD3}"/>
                </a:ext>
              </a:extLst>
            </p:cNvPr>
            <p:cNvSpPr/>
            <p:nvPr/>
          </p:nvSpPr>
          <p:spPr>
            <a:xfrm>
              <a:off x="7108478" y="3411115"/>
              <a:ext cx="494071" cy="4765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717015-9F01-4A37-8F8D-158C2F936381}"/>
              </a:ext>
            </a:extLst>
          </p:cNvPr>
          <p:cNvSpPr/>
          <p:nvPr/>
        </p:nvSpPr>
        <p:spPr>
          <a:xfrm>
            <a:off x="9939377" y="2399042"/>
            <a:ext cx="216569" cy="6376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0405-F9B8-408B-AEAE-CF2C8F17CDC3}"/>
              </a:ext>
            </a:extLst>
          </p:cNvPr>
          <p:cNvCxnSpPr>
            <a:stCxn id="414" idx="1"/>
            <a:endCxn id="412" idx="3"/>
          </p:cNvCxnSpPr>
          <p:nvPr/>
        </p:nvCxnSpPr>
        <p:spPr>
          <a:xfrm flipH="1">
            <a:off x="8123128" y="2717879"/>
            <a:ext cx="1816249" cy="301847"/>
          </a:xfrm>
          <a:prstGeom prst="line">
            <a:avLst/>
          </a:prstGeom>
          <a:ln w="254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DCDB54-58D3-486D-9053-5B72DDCE989B}"/>
              </a:ext>
            </a:extLst>
          </p:cNvPr>
          <p:cNvSpPr txBox="1"/>
          <p:nvPr/>
        </p:nvSpPr>
        <p:spPr>
          <a:xfrm>
            <a:off x="3776008" y="2041541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endParaRPr lang="en-US" sz="36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961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448497-0F3D-4B0E-A351-3535BDB0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E2FE-42EC-47D1-B490-40537406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an image that is known to be a 1</a:t>
            </a:r>
          </a:p>
          <a:p>
            <a:r>
              <a:rPr lang="en-US" dirty="0"/>
              <a:t>Compute the output</a:t>
            </a:r>
          </a:p>
          <a:p>
            <a:r>
              <a:rPr lang="en-US" dirty="0"/>
              <a:t>Tweak the weights to… </a:t>
            </a:r>
          </a:p>
          <a:p>
            <a:r>
              <a:rPr lang="en-US" dirty="0"/>
              <a:t>Increase 1 signal output</a:t>
            </a:r>
          </a:p>
          <a:p>
            <a:r>
              <a:rPr lang="en-US" dirty="0"/>
              <a:t>Decrease 2, 3, … outputs</a:t>
            </a:r>
          </a:p>
          <a:p>
            <a:r>
              <a:rPr lang="en-US" dirty="0"/>
              <a:t>Rinse &amp; Repeat (Backwards Propagation)</a:t>
            </a:r>
          </a:p>
        </p:txBody>
      </p:sp>
    </p:spTree>
    <p:extLst>
      <p:ext uri="{BB962C8B-B14F-4D97-AF65-F5344CB8AC3E}">
        <p14:creationId xmlns:p14="http://schemas.microsoft.com/office/powerpoint/2010/main" val="389612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weights look like?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701175" y="2930243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2715B9-10CC-44BA-9AAF-895822D2B851}"/>
              </a:ext>
            </a:extLst>
          </p:cNvPr>
          <p:cNvGrpSpPr/>
          <p:nvPr/>
        </p:nvGrpSpPr>
        <p:grpSpPr>
          <a:xfrm>
            <a:off x="3312885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6E4F1EF-5E93-4AB8-8463-55C3B8835CCE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FE5E8C-5134-4E81-97BC-26E339CD3C30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F1E7C-816B-486F-8ABA-76905EE7B2D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71568E-8697-4A71-9411-DE9DBAD15D29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B3C2A8-C7CC-42D6-BAC0-BA56D97790B2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99E343-7DB0-4FAC-8C3A-F3437C3393D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C3EBBE5-2516-4D83-9924-35DCE55A38A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F188AA-CFDC-4B8D-8E71-DD2B4792CCC1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0E79BE-54A5-4538-A01C-9256FE535264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B34F68-27AA-4137-BC3B-6E2C623ACCB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DDCB3-CB7F-4149-A871-BFDA1230C23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167865-4382-4D9A-B638-AAF35A4EB15D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2C5BA5B-4DB0-46E0-8454-0E5ECBA83C0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F1980-2499-4594-845D-54A7F3C721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7BEC4-746C-4A93-AC94-D1666DA83C51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4FE71-39B8-442F-BD46-CB7AE00A6E2E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B6167B-A91A-4A36-BDBE-BCFAB51028D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75C316-921B-4F1B-BDA8-81F17A6B22E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E2DFCE-20EF-481C-A2EB-D3AADE4D9B3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282D373-4FB7-4A5B-9E8F-F8F64F0DEE9A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E5BC37-029B-4F6F-B289-97F0CF70CD79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7EB7A6-877B-47B7-B0CF-7F2BC6BE284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5C00C9A-A1BA-4EAA-80BF-49078D52E420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DDFAE8-792E-43BF-8DD9-E24D1F028266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649F4E-CBE3-41C1-9842-CF698964DA3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C08EE9-8332-40D8-9C0D-CC06C96F2321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D4F3A32-E57C-43A1-882C-10202F3DB473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E928481-F745-4601-82BB-B552F5FA929F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8261802-596C-4F65-9C4B-43E0A770843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2BF6503-9A49-4D48-8027-3C378DE330B7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F5EBA7-6AF4-4232-9E7E-47E7591F1060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B41F38C-941C-4CFA-9C6A-BFA550C605C8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658E1A9-93CD-4195-8BCD-089E25B62533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B1409F7-1217-4EBD-A6BE-A6793313A11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5C7239E-2108-4447-8866-7EF76BB1996C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36BC7CE-D1BF-4FE4-AB8F-7A8FA4982B4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A3610DB-7FAB-4C0C-8234-F04DFB5FE5A4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DEF2B9-4AA9-4875-BBC0-5CFD533B6FC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F6CE2D2-D377-437B-97E7-18B47A24BAEB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AFB1E-BBB1-44F7-AE5B-673197FF98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8080D8-24C2-4AD5-AE73-8B970DA2781F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46DBCD5-A78C-4EFE-9FA9-6CD9F0B95AA7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65E1719-2C4E-4B83-9333-023BB2F7048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5EAF9B-A492-412D-BFD2-224EF6715C6E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5F3C4C-0649-4A80-B1D7-85A681E5858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89DE55-3960-4B39-9AC4-1877CEB37ED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9ABFA3-B2B6-45D4-973E-695B91E34F64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100F18-9257-4C8D-B24A-7593756D9BC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FE11558-1302-4628-AE5F-742CEE877723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06047F4-3403-4818-AAE1-4CD82CD1C96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94445E-E780-45BB-B54F-CF401C655DE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01CBBD9-2C18-4D0F-8535-8264EEF1619A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03531-BEC2-483C-A404-05DD8CD78F9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05DEA9D-9A33-49FC-9C46-15A16134733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3CFDF07-E3A0-4F0C-8AFC-75CC522C6CF9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AF7BEB9-6D7F-4A2D-A092-207C3BFE5988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D91D9E-18AE-49F9-851F-C1AA215516CD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C4F249-2AB5-4448-BE33-65A18AB38923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BA0BE4-300F-44A4-A0C0-F006E1847C3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727B34-7068-400E-929E-58D4CB3D9F67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898ABC4-3C09-4CEC-84D8-0367E4C87CC5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3C12BD-E8C1-45F6-85C7-F42E1366648C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408E54D-8733-40D3-8A0A-96347D55EC98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6A5EB2A-E8E5-4E4B-B380-3666AEC54490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AAD01C2-8EDD-4CE4-A796-79F3903E10B9}"/>
              </a:ext>
            </a:extLst>
          </p:cNvPr>
          <p:cNvGrpSpPr/>
          <p:nvPr/>
        </p:nvGrpSpPr>
        <p:grpSpPr>
          <a:xfrm>
            <a:off x="3312885" y="3826808"/>
            <a:ext cx="1732552" cy="1700464"/>
            <a:chOff x="4936289" y="3677773"/>
            <a:chExt cx="1732552" cy="170046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322FFA2-7D73-4CFD-B449-ADD85B118F94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8F89F34-4E1E-424E-AC09-85E95DFA2FC2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E45C8FA-D730-423C-BF83-A6DE00F3F70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F8BB3E-7DA6-469D-8937-52F46EDB9BAC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F636B51-157E-4FA6-8593-38528CAC3DCE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4997857-6D72-49CA-9AD4-9298C1AF92C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0080542-E7CC-4A40-9E3A-2EBC2A356683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7C14139-9693-4728-AFA9-3BAD7D0BCFF7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81F404-0711-4432-8DF4-1A0C4C55225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C826D0-83DC-4B09-9986-9BEBCE96B1D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FA055BB-83BE-456B-861A-B58B7DDC96F7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F1A3A0-C18A-4CA3-B0D0-69B96B18F650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B8B8E9B-1D7C-4E18-B400-D2B0000DB408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A367CCD-8CAB-4C6B-9A75-37965E43EBD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15B7650-AFA1-441C-830A-2DF38485361B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9B6D74-CDF3-48C8-A509-DDC95574A17A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70E534-FB66-493C-B111-49E2B73AA487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23592A-B18E-44E1-8CF2-7597D19A34C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79B3BF3-FD40-46C1-B0BB-AC59647929D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4E04063-61CA-4523-97C3-51A69E68F546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3B4C8EA-4AEA-4345-AF0B-C985647E1544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02F15E3-2F0A-4107-8E74-B59258045FC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7E08D9-26AF-4CBE-A756-A10FD304FC55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C5AE15A-D381-4A9C-BBA2-BED5A55D298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624E18-C612-49BF-8265-258F8909A451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71C9E88-27DD-46A9-B0D1-2AB5C8A66E6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23BAC8E-BDAE-45FE-A221-A9A2A98EE0AE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9A999D9-3C31-4AB8-B927-02218FAA4FA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E6597A5-8B5A-42C8-BC55-BC7FF21F3CE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7847724-62B7-4119-AFC8-EF3136EFDC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1E5BF39-1CCD-4AF4-AB85-1B6488EA62E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FD4BE63-E946-47DC-A9CD-4937299A46E1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9CB57C7-C43C-4CDE-8530-DA9C25A7C087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A2388F-8AC7-45F6-8802-7161C3B57AE5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943F14-8260-45E6-B59B-EF6B7B78F807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1C5BA2-ED3F-475B-AA03-66C6DAD018A1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8145E9E-ECEA-4C50-90B0-B4A2E44539F6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67DE4-2BDD-4E8C-8745-542C6574BA4E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8BF27FE-56B7-4968-8D53-7EF88F99D534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4203926-ED72-4478-B097-4E9D61763023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E949AD9-1D81-4D11-989A-598C1AE71E0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44B0C0A-755C-427F-8689-4BA910BEBF2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BFE5D1D-F1EE-4E5F-B421-280BB2037CA8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CB254B2-14B4-4B96-9164-DFC46356DD6E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8C1F873-5D2E-493D-96C5-0CF4D2067AAB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15E29A7-E9DD-4710-B4F0-C9FF3D63CDA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2501FC-69A4-45FF-A365-6CB59731B80A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2DC76DE-44D2-45D6-84AA-955DA5F8740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8" name="Straight Arrow Connector 374">
            <a:extLst>
              <a:ext uri="{FF2B5EF4-FFF2-40B4-BE49-F238E27FC236}">
                <a16:creationId xmlns:a16="http://schemas.microsoft.com/office/drawing/2014/main" id="{C2215BD4-CC20-476D-BE7D-4D007AFCAE3C}"/>
              </a:ext>
            </a:extLst>
          </p:cNvPr>
          <p:cNvCxnSpPr>
            <a:cxnSpLocks/>
            <a:endCxn id="274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374">
            <a:extLst>
              <a:ext uri="{FF2B5EF4-FFF2-40B4-BE49-F238E27FC236}">
                <a16:creationId xmlns:a16="http://schemas.microsoft.com/office/drawing/2014/main" id="{5B3A00D3-AD74-4469-8799-76866CAD2A17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374">
            <a:extLst>
              <a:ext uri="{FF2B5EF4-FFF2-40B4-BE49-F238E27FC236}">
                <a16:creationId xmlns:a16="http://schemas.microsoft.com/office/drawing/2014/main" id="{FFBC9A16-855B-4A66-B15D-DAF945034A1E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374">
            <a:extLst>
              <a:ext uri="{FF2B5EF4-FFF2-40B4-BE49-F238E27FC236}">
                <a16:creationId xmlns:a16="http://schemas.microsoft.com/office/drawing/2014/main" id="{CB8F57EA-F659-4160-A9CE-25B520A44003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5142633" y="4306656"/>
            <a:ext cx="2607269" cy="3774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4">
            <a:extLst>
              <a:ext uri="{FF2B5EF4-FFF2-40B4-BE49-F238E27FC236}">
                <a16:creationId xmlns:a16="http://schemas.microsoft.com/office/drawing/2014/main" id="{53C5C86E-973C-431A-910C-7EE002ACDCF6}"/>
              </a:ext>
            </a:extLst>
          </p:cNvPr>
          <p:cNvCxnSpPr>
            <a:cxnSpLocks/>
            <a:stCxn id="132" idx="3"/>
            <a:endCxn id="199" idx="1"/>
          </p:cNvCxnSpPr>
          <p:nvPr/>
        </p:nvCxnSpPr>
        <p:spPr>
          <a:xfrm>
            <a:off x="2433727" y="3674196"/>
            <a:ext cx="879158" cy="110912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  <a:stCxn id="132" idx="3"/>
            <a:endCxn id="178" idx="1"/>
          </p:cNvCxnSpPr>
          <p:nvPr/>
        </p:nvCxnSpPr>
        <p:spPr>
          <a:xfrm flipV="1">
            <a:off x="2433727" y="2651823"/>
            <a:ext cx="879158" cy="102237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4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F6FC-4C55-4937-AED1-563F3577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Weights as Knowledge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0D0A6-420D-4C9A-86D9-F2AF39DD415C}"/>
              </a:ext>
            </a:extLst>
          </p:cNvPr>
          <p:cNvGrpSpPr/>
          <p:nvPr/>
        </p:nvGrpSpPr>
        <p:grpSpPr>
          <a:xfrm>
            <a:off x="838200" y="1920804"/>
            <a:ext cx="1732552" cy="1700464"/>
            <a:chOff x="4936289" y="1782679"/>
            <a:chExt cx="1732552" cy="1700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40488D-85C8-4535-BA6A-A98199B4D93B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2991B-9C87-4773-B84B-11E4F5618726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4A972-6A43-4E01-A88D-60C1980CB66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E58318-3F1C-4A3A-820D-4159D1AFA5E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896849-B21F-40F4-A084-8281BA0E03B9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B4DF03-9389-498D-A902-3CADC6030993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8D152-503F-4A72-8BB2-CC81E0C35914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D7E90-84FB-4DCE-96C4-0E35FAC3D6E2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03ECEA-0073-431A-BE8D-0CAD0295EFD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37ACE8-16ED-44DA-9C02-7ED66908153D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094DC4-3A43-47FF-9DA6-F20FFA4AEDEE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EE1303-480A-40EE-8FAC-66DEA5B055A8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C975E1-212C-40B3-BE04-68B5F7C4E446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40B724-B8EE-496A-8443-5A40B10DE82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5E0175-29D3-47E6-969F-3DA32B98EA1A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A0098-76FF-4E3D-8D25-41498AFB01A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A28C72-04FE-4CBC-819D-B71558AFFE4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C4C3F-FBD0-4A7B-8BB3-7A204615676F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0A278-E6F4-4D59-9009-70D476634A92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D4F674-73ED-498E-ADC4-C530C80009E7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A74B80-F269-4278-83DF-D133299C079F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6CEC9A-EEC7-496F-AADB-0C3C21F0760E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8311BC-989E-4E18-81F7-97715E6B3AFD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B42FAC-867A-46CF-AA21-D5AA7DD648EC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84D2D9-78D7-47E8-8F75-595D46813850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64846B-8805-4A1F-B20B-9F2088FB2188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09C529-4202-4882-94C5-A41FDDCA813C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1AC03-8B88-4653-BC35-391581759F41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C7C964-0B1A-406E-9718-2E19D92CB8A6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41A68C-A14E-4C81-801F-E3C52F6A0AC0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87E10E-56B2-4877-8091-AF9F8445153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9CA9FE-9EAA-4B73-8220-FA886274A08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AF0E7-A30D-48B7-B44B-778BC1F8D6A4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8B2B99-8A25-4D4F-9EE6-2A340BDA020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DC708F-CC25-4C00-88EA-19173D777E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EF7537-FCEC-4F44-86B4-A609D016029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A7B37F-DC8F-4C86-A701-258D424C5736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1674F4-842F-4F36-BB42-3F687641DFB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2566E-5722-444B-A77E-059E33D9C3F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153896-472D-4C63-9ACE-18D1C8FB4813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DD90E9-6470-4957-9844-339935E3295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1BBBC0-B1BD-4D72-A1E9-11614F99D458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F3B319-7569-469E-82B0-1ED52E892AB4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76F709-A72A-42B8-8F29-8095F2B201AA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105DAC-4798-4C60-B6A8-F96EA5431CF9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22C7B9-8E00-4962-8281-0BA5468F0D65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0367A-22C0-471D-ACFC-1244EBEA26A7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2F3D1D-8783-44BE-AEB5-20389906DFB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4BF3D9-EE75-4F80-9329-631304A9825B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2AECEF-D3A7-46DC-ADC3-6D98302A333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E5982F-4C36-485E-A934-9B36950BFB5F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DB899B-6EB8-4C98-B8C8-32A238DB0814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7C1C7E-1FA8-4430-B02F-DF5C6FEE98E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D1AC9D-48DA-47A5-BDB0-3A2C0D38C62E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2F7420-0A15-4C42-ABCF-03F3994B00B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C0BE01-71FE-4DB9-9F59-0A7A0B52D80F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E49ACB-0CC4-444C-8343-6ECC3CD4F59B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61C5B2-9BF6-4F05-8F5F-2523D2691996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0EA925-1DBE-47FC-BDC1-E7DEC3CB16B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D39CE4-339E-4C99-BD5B-2C0934CF1165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DA6B4E-FF42-49AE-B60E-347445AE89C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37B3F6-3B25-441C-A1BD-A634816CA0A8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A25F6E-B9F7-4837-A5A1-093810725C13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1E204C-2CF7-4C62-89FA-3B8A3074446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CA23F-51DC-4DD7-AE84-E47DABA29D85}"/>
              </a:ext>
            </a:extLst>
          </p:cNvPr>
          <p:cNvGrpSpPr/>
          <p:nvPr/>
        </p:nvGrpSpPr>
        <p:grpSpPr>
          <a:xfrm>
            <a:off x="838200" y="3833826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88B0D-8475-4673-9DC0-75792BC2B7EC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1D0B80-5F3F-4A8C-A910-F91430B424B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9B8997-BB6D-4B27-A680-03F707142B1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F3C264-B65D-4DFD-948E-E572723D6812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1B832D5-B58D-4A4A-92D0-01DA1F8BECBD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D1B14-3F3C-46B8-AAB5-663CA1E7A0AD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0A25977-FDB6-43A9-9318-0E4EB9E1CA12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C642FF-1B03-41D1-8A8F-E3E3D6D84132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9F435D-63B2-40FF-A01A-84712F49252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02284A-8FD1-43FA-A0F4-6D12301D7B3A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C9EDC07-8AF1-403D-A199-E431D826FFD5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D1065-0828-42D1-9B4C-24835E56FAFA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A16B5E-FD47-4BBC-A5B4-04578E7404A3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BDD74D-2FE3-4E2D-A12D-74333256E592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D92CA9-F864-4D35-A2CA-4286BD967261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E32E81-4403-4BEE-A21B-DE31A2F042BA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B45F92-05C5-4119-890B-78718EF2A135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ADC896-F66B-427B-8652-53D13CAC4520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78454-A26C-46C2-8EB3-5B3073F2DA8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0BF176-11F4-43FC-9DF5-B52C86800D2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A7E0634-AFA8-4325-BCAC-5097E4A50743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BCDE26-ED6B-42ED-B135-71DEA75A3F07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7B395E-659B-4238-A362-DEF86373B834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769011-BB22-4DE7-98C1-CFE5880C631E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CD7533-C34A-4D5B-934D-DF23B14AA16E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078D861-2851-4616-BDF9-4A7A81D58BCC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57D3E0-7818-4B8D-902F-DA00A7D51488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A000168-5631-4600-B021-9FAA87296A4E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CDC5A2-96AD-41CB-8D78-A65B0F9B224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D8F927-058C-40E9-B089-DFB94C95F41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E511D53-C196-4B67-9C6A-4BA1E95E1274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255A49-3851-4FB7-8FD1-85A3973A0E49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C67243D-ACAA-4C2B-B11B-785A794D7798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EB232D-45DC-4828-B30E-2A083405A3F8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5E7073-EDA9-46A0-A331-8627B3BE0840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C14437A-49C3-48D0-85F0-DC9A4ED0E82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C4D0AC-B136-4544-B0DB-E8892D6796E6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9BE1B42-E001-44EC-9BBB-7C38653908CA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1842EFB-6FC9-4DC7-A6E6-776FD663151E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833E168-E543-4FA2-84A9-A0CD77907E84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A5D4634-A5D5-42E9-9485-8D4CB29C7BA0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58950D-A71A-406F-A227-FC12DA695FD8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DD8A5E7-A9EF-47DD-ACDE-5621355E13B7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9407CEB-44AE-400A-B35B-A1B7624485A0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382886F-C765-4277-8640-ACB193888BD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A24505C-F2D4-42F4-BD50-B8C81E9DEE91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A242FCD-57A3-4778-AF11-A6395A06338C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C5216C-1068-418B-BF12-57F1EE9FEE5E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2A72273-DC16-44F5-AA0C-362F43921181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BDB2DF-A10A-4ABB-A74B-80313509390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FFDCA2-4466-47C2-8E89-D2D31866CE8C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3601589-9B06-45F2-9096-5A710ED634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495B2A-4CA6-4960-BF73-AF274822D14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EF8D55-037D-4F28-BD30-4801EAB04BD6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145B84-072C-4136-9306-5E556DE5D1AF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1C4A39-542A-4CE6-BCB9-F3D3D5692859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C86D281-FDD6-482B-A370-F3A825D19570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CDE73B-D5F0-4388-A0EC-3E9E0A360F60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08A1B80-552C-4DB6-98D8-26B269E04D64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2E462D9-0CF6-4F98-943B-1964F8F390C4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F7A16-CA42-47C8-A858-178147AEDBED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444A474-D6E6-48E3-9F19-756ABBD8C1B9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79A9F86-5456-4393-9D0C-6FB3FA71B76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20C089-132B-47CC-B29F-2B79830ED98E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1BDA832-E0B1-4363-9A7E-AFE2C807A255}"/>
              </a:ext>
            </a:extLst>
          </p:cNvPr>
          <p:cNvGrpSpPr/>
          <p:nvPr/>
        </p:nvGrpSpPr>
        <p:grpSpPr>
          <a:xfrm>
            <a:off x="3356428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587452-AB48-42BE-9DB3-E00237996E82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2A2316-4727-4E0F-8010-DD618FDDAE25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E79B5A-A4A2-4006-BA73-A1DB29D9E95A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30FF04-3464-483D-B8EF-05FD8BF31AFA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0CD285-42EA-41C0-9E1B-E77E40A57E9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1E6A85B-19F2-4DD8-A828-8B2AC2AF9DA4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2A5005-986C-41DF-8BF2-0653601D9D9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B36BAF-FD4E-4C81-8C49-D04E3D6EFECE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B92656-ADD2-4158-AB8A-54406FFEBCB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FC76F2-0CE3-47A8-9924-4AE96647A50E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34E45F5-3A7F-4A37-B526-DAE846CC735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D94170-3075-40F5-903C-8FCC32B0B923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4EDE780-E924-4826-91E6-166EFFEFC275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9A4D62-85EF-457F-BE5F-23AD62EFECD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D51BBC8-B72C-4F52-843B-3F5BD51F7FAB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6590B23-3FDB-4EA9-A24B-F6F456536F4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FAD5E4B-1EBA-444A-9BED-0C21BD2D761C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E98BD9-0AF6-4172-9AC9-84F2B544B0A3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534481-23FF-43E6-8273-0F436DDCC903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CD842D-5EF1-4CF4-818F-9AC72EF5716C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63B96DA-8DBA-4E5D-A0D0-7C3E26508897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6B7CF9-2044-4072-8E7E-EB77D7A463E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DD803C-ADB5-469C-993E-A9B9E6D20DB4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8315C-68CF-46C8-96FA-A2641B45BE12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6829F2B-C05B-437C-A10F-22E400D718BF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39DD8A6-95BC-4D32-B328-347CC96DF85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E4AEA69-B510-4A4A-A581-9A0A8CC8FADB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199EB67-A3F1-4AFB-B7A9-4F1713B7408D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4FE1070-89DF-444E-8115-E737D942086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4CE77A6-C0CA-484E-8F23-9BC3DB6F4E58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52A5353-DAD7-4150-8C0A-14C4D75F739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248611D-601C-4DA6-BD2D-7E6EEE604D10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491F84-D360-4E02-ACB3-075DBA2C408E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5BC2114-CD81-48AD-9DEE-89DC0AC219DC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CE0221F-EC09-44B4-BAB0-8DB9A702E3C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BC5E39-C200-4DC7-A249-E9A5614BA2F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65D56C7-5B3C-4990-AC52-9A5B7330E817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9A90A1-D093-4C71-9150-B35BCF0AC069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3717167-F4D4-411F-AB73-5A7CD02F1E15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1634F02-B8F6-4D91-A4F5-D0BE75BCCACC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BB8F09-CE45-4D1A-8761-78C86062112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BD7EF98-9A85-407A-A5CF-29E41FBC205F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7DF73A9-0EB5-40DB-BF18-DB622F2BA015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79CE076-3409-46A5-9862-C8E32FE7E259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45D20B2-A77B-4E26-943E-2A16B32E6AE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7244510-ADBE-409E-9534-DFE7A83C2E80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5FECCD5-E002-4F69-A0F9-43CF80957DEF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A7D65-B2BC-468B-85A1-D1AD948F881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3F5CF98-C6AA-4103-B65D-5C915AB62728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8E5E3DC-55AE-4275-BB41-0D552BD777C3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B78C9AD-E6B8-4DD4-A909-5630F18071A4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0AD5A1D-DF02-45CF-BBD3-60C577EAA74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B7C797-07BE-412E-BAF7-CAC7FF4D4679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78E175C-5EB1-412B-8F8F-26D21FCA506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9B2552A-8058-4437-9088-BB58E15259D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5ADA1FE-7B34-4DC9-9EDC-DF02AC886E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C9AD4ED-FB9F-4E9F-B6A7-8D0EE49221B7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C3C755B-A14D-4339-ACD4-EF177AF8E704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667B633-123B-443A-9EE9-596EEDFD54F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73CBF48-1FAF-4B49-86E9-329FDAE396B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7D7DE9E-01CC-4396-B871-90BCB836C282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9A9388-65FF-4967-B6A1-42098F15F5C1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183E121-CC21-4EDF-BBBC-86A26821845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1DBFC66-C7F4-4DFE-B84D-90131E7B6331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B18FCF0-7741-4F51-ADC4-E8D15503047D}"/>
              </a:ext>
            </a:extLst>
          </p:cNvPr>
          <p:cNvGrpSpPr/>
          <p:nvPr/>
        </p:nvGrpSpPr>
        <p:grpSpPr>
          <a:xfrm>
            <a:off x="3356428" y="3826808"/>
            <a:ext cx="1732552" cy="1700464"/>
            <a:chOff x="4936289" y="3677773"/>
            <a:chExt cx="1732552" cy="170046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553CBEC-6794-49A1-9BAB-638FE8C787A6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8335A5A-A031-41C8-B1BD-A51F275E4B37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D9018A7-5D99-4F67-A53F-0BA00FFDBAFD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634795E-0017-456B-8FF0-BD31064C49A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19841E4-3B24-41E6-B3D3-DCADE255CD63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4906324-7A01-4885-A1FB-78F6571BE20C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7B92428-8B7E-4BC6-9EE8-356F6D8FF5FB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DDA8AE-3117-453E-9FC1-9394BB757843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92545D0-2CA2-4F7B-98E4-3B7833617E3E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D182EA5-89A1-4782-8E3E-C18CD3E6AD5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8F272D2-C75F-4EB5-99BA-807AD115303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44C9B46-0EB4-4A06-B27C-B8C7FAFA1849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08F39F2-FA5E-489D-AFD7-4C0553B248FC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618315A3-F29F-491D-9306-22EE6B667AC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0B73CB2-C29B-4339-8AFA-754390178359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400817A-B287-49BF-A788-471CB8DA696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9C0138C-9769-4AAA-BB01-5B23F7C483EB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3C97E47-2613-4143-B4EA-5451B036DA2E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3C797D9-B050-4C31-AA38-2563E17D03B6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297643-DA2D-4996-A847-6054DCA35DA6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3B631E1-52CE-4216-917C-21639139E191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C9F981D-A94A-4EE7-BCE8-B362EC012A64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A7B7C32-6030-4450-B293-035E6BC953F8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27B91F-D8F3-4E06-A211-2485E6B8763C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702248A-DE42-4A55-849E-78DDC50999FA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2F0EC55-807B-48C1-A4D5-175277312763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6BF29C0-2878-4278-95E0-B03E2552C16D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72955B0-E5E4-4A11-9E7B-0EA9ED883043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4410857-F26B-433F-8DDD-24575A88B862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6BD4C5D-A02A-4D29-BE9D-C4E8562837C8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D55A81A-5B6C-4FA8-9DCE-C05597BECFF0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9423DB8-29E5-4948-8EA8-28945EF4459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9A4F26C-F4CD-425A-A283-DC6827DC09A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2B636C2-F6DD-4853-8554-2645034B0844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EEC11A7-7116-4A9B-A0A2-DA89954A683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9544B90-1A09-4854-8359-25B812BDC65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C578DAF-ACE6-4238-B62D-EA24287E2971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0BD9C6A-5298-4B0F-9741-65B6CACFFEAD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A66EF98-F2B3-4758-B50B-5EA4F0B16DD6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58E7858-1FEE-4725-AB4E-BBB094545456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8D98197-5D59-4AA9-A66E-646D5B3A5EC2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27024A0-A0E4-4CAC-9DE7-4EC3592E56F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195F97E-CA8E-4B8F-BE33-525635DC857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2348CB8-A250-4854-98B5-92AF7946E74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A215B9B-ACB0-4653-A504-35663F289CFA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7F257E9-F577-412B-B8F4-BFE48D95C0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B5F9B01-FD5F-4C8B-9BD6-F67ABF0EE4D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687765C-6A41-450E-9E32-239940619C4C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DF8E820-2764-45B4-B3CE-7CFD1DC6AF2F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361CD15-DE4B-40F7-B6F0-664017B031C7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DB600F2-7323-4993-AE35-19D323F086B8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1A1A832-48FB-42D4-BB1F-3D25FD3664CD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4ED68F9-6A59-48D9-99A6-675B716CD79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F1A967-9964-4A63-A28C-B13E1DF11192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9A39B7-EBA1-4C67-9F10-8DC535953013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D4765B8-59F0-4FA8-9D31-FA3AC90D676C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E755B4-C3F2-4C40-9925-21E8C2A4F1F8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91ACE25-A8F9-4B1D-B7FF-90863A31E133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5F1AC83-0A97-4891-AD9A-AC217766F51D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1A7310-A069-4683-919B-944A5D7141A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4811B6-ECE8-4655-B2DE-4F28BE7BCAF5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CA2AA40-2F68-4828-9AD0-19B9651CACB5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F7DB7C3-8621-45A6-8D88-09BDA2D5D63E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CD59ACE-3395-45BB-9482-D3D39F6A103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094D3DB-5520-4943-A51E-E43009D7FEBC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3B2EDB71-0F97-4018-BE5F-4710317F2279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719EC14E-346A-4B7A-82A2-B07F54BF6FDE}"/>
                </a:ext>
              </a:extLst>
            </p:cNvPr>
            <p:cNvCxnSpPr>
              <a:cxnSpLocks/>
              <a:stCxn id="346" idx="2"/>
              <a:endCxn id="329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D42BA71A-D9E7-4607-8E1D-585A471BDEBC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54AF23AD-2CFD-4499-BA25-352194B02A88}"/>
                </a:ext>
              </a:extLst>
            </p:cNvPr>
            <p:cNvCxnSpPr>
              <a:cxnSpLocks/>
              <a:stCxn id="342" idx="2"/>
              <a:endCxn id="331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FFC5243E-1571-4F38-B7B6-0582E43555B5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E43142A-8B8A-4669-9492-59AF60AB4A7D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C5AF91E-8F10-4790-803B-65097BB50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BC60AFB-E2F0-48EC-8668-8C84BB3D9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CEFC0D-C937-41DA-AC1E-CFBB6817D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AAB2CD3C-E3E1-4ED2-8277-571462132FE7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84BE1F3-3F8D-4BE2-856F-47D12716A51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1D51C4FB-0692-446C-9D65-BB662D421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D5813866-9332-4A4C-8492-8EEF2858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484DF2D-19B4-4BBC-A6C9-EE9B9A433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7" name="Straight Arrow Connector 374">
            <a:extLst>
              <a:ext uri="{FF2B5EF4-FFF2-40B4-BE49-F238E27FC236}">
                <a16:creationId xmlns:a16="http://schemas.microsoft.com/office/drawing/2014/main" id="{84A77E0C-B76D-49D6-BB1B-05423DE1F417}"/>
              </a:ext>
            </a:extLst>
          </p:cNvPr>
          <p:cNvCxnSpPr>
            <a:cxnSpLocks/>
            <a:endCxn id="346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74">
            <a:extLst>
              <a:ext uri="{FF2B5EF4-FFF2-40B4-BE49-F238E27FC236}">
                <a16:creationId xmlns:a16="http://schemas.microsoft.com/office/drawing/2014/main" id="{3C5C0A4D-8896-4B10-9687-B507527A6F6E}"/>
              </a:ext>
            </a:extLst>
          </p:cNvPr>
          <p:cNvCxnSpPr>
            <a:cxnSpLocks/>
            <a:endCxn id="342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74">
            <a:extLst>
              <a:ext uri="{FF2B5EF4-FFF2-40B4-BE49-F238E27FC236}">
                <a16:creationId xmlns:a16="http://schemas.microsoft.com/office/drawing/2014/main" id="{5ABBF684-9B29-4E01-BD60-22EFF6C0C2AE}"/>
              </a:ext>
            </a:extLst>
          </p:cNvPr>
          <p:cNvCxnSpPr>
            <a:cxnSpLocks/>
            <a:endCxn id="346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74">
            <a:extLst>
              <a:ext uri="{FF2B5EF4-FFF2-40B4-BE49-F238E27FC236}">
                <a16:creationId xmlns:a16="http://schemas.microsoft.com/office/drawing/2014/main" id="{21E98D3E-B7C4-47FA-9BD7-AF01A84B8DAC}"/>
              </a:ext>
            </a:extLst>
          </p:cNvPr>
          <p:cNvCxnSpPr>
            <a:cxnSpLocks/>
            <a:endCxn id="342" idx="2"/>
          </p:cNvCxnSpPr>
          <p:nvPr/>
        </p:nvCxnSpPr>
        <p:spPr>
          <a:xfrm flipV="1">
            <a:off x="5088979" y="4306656"/>
            <a:ext cx="2660923" cy="377404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F6FC-4C55-4937-AED1-563F3577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0D0A6-420D-4C9A-86D9-F2AF39DD415C}"/>
              </a:ext>
            </a:extLst>
          </p:cNvPr>
          <p:cNvGrpSpPr/>
          <p:nvPr/>
        </p:nvGrpSpPr>
        <p:grpSpPr>
          <a:xfrm>
            <a:off x="838200" y="1920804"/>
            <a:ext cx="1732552" cy="1700464"/>
            <a:chOff x="4936289" y="1782679"/>
            <a:chExt cx="1732552" cy="1700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40488D-85C8-4535-BA6A-A98199B4D93B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2991B-9C87-4773-B84B-11E4F5618726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4A972-6A43-4E01-A88D-60C1980CB66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E58318-3F1C-4A3A-820D-4159D1AFA5E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896849-B21F-40F4-A084-8281BA0E03B9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B4DF03-9389-498D-A902-3CADC6030993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8D152-503F-4A72-8BB2-CC81E0C35914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D7E90-84FB-4DCE-96C4-0E35FAC3D6E2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03ECEA-0073-431A-BE8D-0CAD0295EFD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37ACE8-16ED-44DA-9C02-7ED66908153D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094DC4-3A43-47FF-9DA6-F20FFA4AEDEE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EE1303-480A-40EE-8FAC-66DEA5B055A8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C975E1-212C-40B3-BE04-68B5F7C4E446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40B724-B8EE-496A-8443-5A40B10DE82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5E0175-29D3-47E6-969F-3DA32B98EA1A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A0098-76FF-4E3D-8D25-41498AFB01A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A28C72-04FE-4CBC-819D-B71558AFFE4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CC4C3F-FBD0-4A7B-8BB3-7A204615676F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0A278-E6F4-4D59-9009-70D476634A92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D4F674-73ED-498E-ADC4-C530C80009E7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A74B80-F269-4278-83DF-D133299C079F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6CEC9A-EEC7-496F-AADB-0C3C21F0760E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8311BC-989E-4E18-81F7-97715E6B3AFD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B42FAC-867A-46CF-AA21-D5AA7DD648EC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84D2D9-78D7-47E8-8F75-595D46813850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64846B-8805-4A1F-B20B-9F2088FB2188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09C529-4202-4882-94C5-A41FDDCA813C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1AC03-8B88-4653-BC35-391581759F41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C7C964-0B1A-406E-9718-2E19D92CB8A6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41A68C-A14E-4C81-801F-E3C52F6A0AC0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87E10E-56B2-4877-8091-AF9F8445153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9CA9FE-9EAA-4B73-8220-FA886274A08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5AF0E7-A30D-48B7-B44B-778BC1F8D6A4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8B2B99-8A25-4D4F-9EE6-2A340BDA020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DC708F-CC25-4C00-88EA-19173D777E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EF7537-FCEC-4F44-86B4-A609D016029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A7B37F-DC8F-4C86-A701-258D424C5736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1674F4-842F-4F36-BB42-3F687641DFB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2566E-5722-444B-A77E-059E33D9C3F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153896-472D-4C63-9ACE-18D1C8FB4813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DD90E9-6470-4957-9844-339935E3295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1BBBC0-B1BD-4D72-A1E9-11614F99D458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F3B319-7569-469E-82B0-1ED52E892AB4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76F709-A72A-42B8-8F29-8095F2B201AA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105DAC-4798-4C60-B6A8-F96EA5431CF9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22C7B9-8E00-4962-8281-0BA5468F0D65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0367A-22C0-471D-ACFC-1244EBEA26A7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2F3D1D-8783-44BE-AEB5-20389906DFB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4BF3D9-EE75-4F80-9329-631304A9825B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2AECEF-D3A7-46DC-ADC3-6D98302A333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E5982F-4C36-485E-A934-9B36950BFB5F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DB899B-6EB8-4C98-B8C8-32A238DB0814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7C1C7E-1FA8-4430-B02F-DF5C6FEE98E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D1AC9D-48DA-47A5-BDB0-3A2C0D38C62E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2F7420-0A15-4C42-ABCF-03F3994B00B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C0BE01-71FE-4DB9-9F59-0A7A0B52D80F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E49ACB-0CC4-444C-8343-6ECC3CD4F59B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61C5B2-9BF6-4F05-8F5F-2523D2691996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0EA925-1DBE-47FC-BDC1-E7DEC3CB16B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FD39CE4-339E-4C99-BD5B-2C0934CF1165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DA6B4E-FF42-49AE-B60E-347445AE89C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37B3F6-3B25-441C-A1BD-A634816CA0A8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A25F6E-B9F7-4837-A5A1-093810725C13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1E204C-2CF7-4C62-89FA-3B8A3074446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CA23F-51DC-4DD7-AE84-E47DABA29D85}"/>
              </a:ext>
            </a:extLst>
          </p:cNvPr>
          <p:cNvGrpSpPr/>
          <p:nvPr/>
        </p:nvGrpSpPr>
        <p:grpSpPr>
          <a:xfrm>
            <a:off x="838200" y="3833826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88B0D-8475-4673-9DC0-75792BC2B7EC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1D0B80-5F3F-4A8C-A910-F91430B424B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9B8997-BB6D-4B27-A680-03F707142B1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F3C264-B65D-4DFD-948E-E572723D6812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1B832D5-B58D-4A4A-92D0-01DA1F8BECBD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D1B14-3F3C-46B8-AAB5-663CA1E7A0AD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0A25977-FDB6-43A9-9318-0E4EB9E1CA12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C642FF-1B03-41D1-8A8F-E3E3D6D84132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9F435D-63B2-40FF-A01A-84712F49252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02284A-8FD1-43FA-A0F4-6D12301D7B3A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C9EDC07-8AF1-403D-A199-E431D826FFD5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D1065-0828-42D1-9B4C-24835E56FAFA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A16B5E-FD47-4BBC-A5B4-04578E7404A3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BDD74D-2FE3-4E2D-A12D-74333256E592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D92CA9-F864-4D35-A2CA-4286BD967261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BE32E81-4403-4BEE-A21B-DE31A2F042BA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B45F92-05C5-4119-890B-78718EF2A135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ADC896-F66B-427B-8652-53D13CAC4520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F78454-A26C-46C2-8EB3-5B3073F2DA8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0BF176-11F4-43FC-9DF5-B52C86800D2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A7E0634-AFA8-4325-BCAC-5097E4A50743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BCDE26-ED6B-42ED-B135-71DEA75A3F07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7B395E-659B-4238-A362-DEF86373B834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C769011-BB22-4DE7-98C1-CFE5880C631E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CD7533-C34A-4D5B-934D-DF23B14AA16E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078D861-2851-4616-BDF9-4A7A81D58BCC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57D3E0-7818-4B8D-902F-DA00A7D51488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A000168-5631-4600-B021-9FAA87296A4E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CDC5A2-96AD-41CB-8D78-A65B0F9B224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D8F927-058C-40E9-B089-DFB94C95F41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E511D53-C196-4B67-9C6A-4BA1E95E1274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255A49-3851-4FB7-8FD1-85A3973A0E49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C67243D-ACAA-4C2B-B11B-785A794D7798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EB232D-45DC-4828-B30E-2A083405A3F8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5E7073-EDA9-46A0-A331-8627B3BE0840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C14437A-49C3-48D0-85F0-DC9A4ED0E82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C4D0AC-B136-4544-B0DB-E8892D6796E6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9BE1B42-E001-44EC-9BBB-7C38653908CA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1842EFB-6FC9-4DC7-A6E6-776FD663151E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833E168-E543-4FA2-84A9-A0CD77907E84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A5D4634-A5D5-42E9-9485-8D4CB29C7BA0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58950D-A71A-406F-A227-FC12DA695FD8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DD8A5E7-A9EF-47DD-ACDE-5621355E13B7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9407CEB-44AE-400A-B35B-A1B7624485A0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382886F-C765-4277-8640-ACB193888BD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A24505C-F2D4-42F4-BD50-B8C81E9DEE91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A242FCD-57A3-4778-AF11-A6395A06338C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C5216C-1068-418B-BF12-57F1EE9FEE5E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2A72273-DC16-44F5-AA0C-362F43921181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BDB2DF-A10A-4ABB-A74B-80313509390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FFDCA2-4466-47C2-8E89-D2D31866CE8C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3601589-9B06-45F2-9096-5A710ED634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495B2A-4CA6-4960-BF73-AF274822D14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EF8D55-037D-4F28-BD30-4801EAB04BD6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145B84-072C-4136-9306-5E556DE5D1AF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A1C4A39-542A-4CE6-BCB9-F3D3D5692859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C86D281-FDD6-482B-A370-F3A825D19570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CDE73B-D5F0-4388-A0EC-3E9E0A360F60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08A1B80-552C-4DB6-98D8-26B269E04D64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2E462D9-0CF6-4F98-943B-1964F8F390C4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F7A16-CA42-47C8-A858-178147AEDBED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444A474-D6E6-48E3-9F19-756ABBD8C1B9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79A9F86-5456-4393-9D0C-6FB3FA71B76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20C089-132B-47CC-B29F-2B79830ED98E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1BDA832-E0B1-4363-9A7E-AFE2C807A255}"/>
              </a:ext>
            </a:extLst>
          </p:cNvPr>
          <p:cNvGrpSpPr/>
          <p:nvPr/>
        </p:nvGrpSpPr>
        <p:grpSpPr>
          <a:xfrm>
            <a:off x="3356428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587452-AB48-42BE-9DB3-E00237996E82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2A2316-4727-4E0F-8010-DD618FDDAE25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8E79B5A-A4A2-4006-BA73-A1DB29D9E95A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30FF04-3464-483D-B8EF-05FD8BF31AFA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0CD285-42EA-41C0-9E1B-E77E40A57E9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1E6A85B-19F2-4DD8-A828-8B2AC2AF9DA4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2A5005-986C-41DF-8BF2-0653601D9D9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FB36BAF-FD4E-4C81-8C49-D04E3D6EFECE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B92656-ADD2-4158-AB8A-54406FFEBCB3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FC76F2-0CE3-47A8-9924-4AE96647A50E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34E45F5-3A7F-4A37-B526-DAE846CC735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D94170-3075-40F5-903C-8FCC32B0B923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4EDE780-E924-4826-91E6-166EFFEFC275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9A4D62-85EF-457F-BE5F-23AD62EFECDF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D51BBC8-B72C-4F52-843B-3F5BD51F7FAB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6590B23-3FDB-4EA9-A24B-F6F456536F45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FAD5E4B-1EBA-444A-9BED-0C21BD2D761C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E98BD9-0AF6-4172-9AC9-84F2B544B0A3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534481-23FF-43E6-8273-0F436DDCC903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CD842D-5EF1-4CF4-818F-9AC72EF5716C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63B96DA-8DBA-4E5D-A0D0-7C3E26508897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6B7CF9-2044-4072-8E7E-EB77D7A463E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5DD803C-ADB5-469C-993E-A9B9E6D20DB4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8315C-68CF-46C8-96FA-A2641B45BE12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6829F2B-C05B-437C-A10F-22E400D718BF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39DD8A6-95BC-4D32-B328-347CC96DF85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E4AEA69-B510-4A4A-A581-9A0A8CC8FADB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199EB67-A3F1-4AFB-B7A9-4F1713B7408D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4FE1070-89DF-444E-8115-E737D942086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4CE77A6-C0CA-484E-8F23-9BC3DB6F4E58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52A5353-DAD7-4150-8C0A-14C4D75F739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248611D-601C-4DA6-BD2D-7E6EEE604D10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7491F84-D360-4E02-ACB3-075DBA2C408E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5BC2114-CD81-48AD-9DEE-89DC0AC219DC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CE0221F-EC09-44B4-BAB0-8DB9A702E3C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4BC5E39-C200-4DC7-A249-E9A5614BA2F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65D56C7-5B3C-4990-AC52-9A5B7330E817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9A90A1-D093-4C71-9150-B35BCF0AC069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3717167-F4D4-411F-AB73-5A7CD02F1E15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1634F02-B8F6-4D91-A4F5-D0BE75BCCACC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DBB8F09-CE45-4D1A-8761-78C86062112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BD7EF98-9A85-407A-A5CF-29E41FBC205F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7DF73A9-0EB5-40DB-BF18-DB622F2BA015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79CE076-3409-46A5-9862-C8E32FE7E259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45D20B2-A77B-4E26-943E-2A16B32E6AE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7244510-ADBE-409E-9534-DFE7A83C2E80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5FECCD5-E002-4F69-A0F9-43CF80957DEF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A7D65-B2BC-468B-85A1-D1AD948F881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3F5CF98-C6AA-4103-B65D-5C915AB62728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8E5E3DC-55AE-4275-BB41-0D552BD777C3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B78C9AD-E6B8-4DD4-A909-5630F18071A4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0AD5A1D-DF02-45CF-BBD3-60C577EAA74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B7C797-07BE-412E-BAF7-CAC7FF4D4679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78E175C-5EB1-412B-8F8F-26D21FCA506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9B2552A-8058-4437-9088-BB58E15259D2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5ADA1FE-7B34-4DC9-9EDC-DF02AC886E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C9AD4ED-FB9F-4E9F-B6A7-8D0EE49221B7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C3C755B-A14D-4339-ACD4-EF177AF8E704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667B633-123B-443A-9EE9-596EEDFD54F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73CBF48-1FAF-4B49-86E9-329FDAE396B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7D7DE9E-01CC-4396-B871-90BCB836C282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F9A9388-65FF-4967-B6A1-42098F15F5C1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183E121-CC21-4EDF-BBBC-86A26821845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1DBFC66-C7F4-4DFE-B84D-90131E7B6331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B18FCF0-7741-4F51-ADC4-E8D15503047D}"/>
              </a:ext>
            </a:extLst>
          </p:cNvPr>
          <p:cNvGrpSpPr/>
          <p:nvPr/>
        </p:nvGrpSpPr>
        <p:grpSpPr>
          <a:xfrm>
            <a:off x="3356428" y="3826808"/>
            <a:ext cx="1732552" cy="1700464"/>
            <a:chOff x="4936289" y="3677773"/>
            <a:chExt cx="1732552" cy="170046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553CBEC-6794-49A1-9BAB-638FE8C787A6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8335A5A-A031-41C8-B1BD-A51F275E4B37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D9018A7-5D99-4F67-A53F-0BA00FFDBAFD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0634795E-0017-456B-8FF0-BD31064C49A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19841E4-3B24-41E6-B3D3-DCADE255CD63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4906324-7A01-4885-A1FB-78F6571BE20C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27B92428-8B7E-4BC6-9EE8-356F6D8FF5FB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3DDA8AE-3117-453E-9FC1-9394BB757843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92545D0-2CA2-4F7B-98E4-3B7833617E3E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D182EA5-89A1-4782-8E3E-C18CD3E6AD5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8F272D2-C75F-4EB5-99BA-807AD115303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44C9B46-0EB4-4A06-B27C-B8C7FAFA1849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08F39F2-FA5E-489D-AFD7-4C0553B248FC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618315A3-F29F-491D-9306-22EE6B667AC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0B73CB2-C29B-4339-8AFA-754390178359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400817A-B287-49BF-A788-471CB8DA696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9C0138C-9769-4AAA-BB01-5B23F7C483EB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D3C97E47-2613-4143-B4EA-5451B036DA2E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3C797D9-B050-4C31-AA38-2563E17D03B6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297643-DA2D-4996-A847-6054DCA35DA6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3B631E1-52CE-4216-917C-21639139E191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C9F981D-A94A-4EE7-BCE8-B362EC012A64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FA7B7C32-6030-4450-B293-035E6BC953F8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827B91F-D8F3-4E06-A211-2485E6B8763C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702248A-DE42-4A55-849E-78DDC50999FA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02F0EC55-807B-48C1-A4D5-175277312763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6BF29C0-2878-4278-95E0-B03E2552C16D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72955B0-E5E4-4A11-9E7B-0EA9ED883043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4410857-F26B-433F-8DDD-24575A88B862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6BD4C5D-A02A-4D29-BE9D-C4E8562837C8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D55A81A-5B6C-4FA8-9DCE-C05597BECFF0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9423DB8-29E5-4948-8EA8-28945EF4459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9A4F26C-F4CD-425A-A283-DC6827DC09A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2B636C2-F6DD-4853-8554-2645034B0844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EEC11A7-7116-4A9B-A0A2-DA89954A683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19544B90-1A09-4854-8359-25B812BDC65B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C578DAF-ACE6-4238-B62D-EA24287E2971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0BD9C6A-5298-4B0F-9741-65B6CACFFEAD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A66EF98-F2B3-4758-B50B-5EA4F0B16DD6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58E7858-1FEE-4725-AB4E-BBB094545456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8D98197-5D59-4AA9-A66E-646D5B3A5EC2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27024A0-A0E4-4CAC-9DE7-4EC3592E56F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195F97E-CA8E-4B8F-BE33-525635DC857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2348CB8-A250-4854-98B5-92AF7946E74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8A215B9B-ACB0-4653-A504-35663F289CFA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7F257E9-F577-412B-B8F4-BFE48D95C0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B5F9B01-FD5F-4C8B-9BD6-F67ABF0EE4D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C687765C-6A41-450E-9E32-239940619C4C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DF8E820-2764-45B4-B3CE-7CFD1DC6AF2F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361CD15-DE4B-40F7-B6F0-664017B031C7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DB600F2-7323-4993-AE35-19D323F086B8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1A1A832-48FB-42D4-BB1F-3D25FD3664CD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4ED68F9-6A59-48D9-99A6-675B716CD794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5F1A967-9964-4A63-A28C-B13E1DF11192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39A39B7-EBA1-4C67-9F10-8DC535953013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D4765B8-59F0-4FA8-9D31-FA3AC90D676C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2E755B4-C3F2-4C40-9925-21E8C2A4F1F8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91ACE25-A8F9-4B1D-B7FF-90863A31E133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5F1AC83-0A97-4891-AD9A-AC217766F51D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F1A7310-A069-4683-919B-944A5D7141A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4811B6-ECE8-4655-B2DE-4F28BE7BCAF5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CA2AA40-2F68-4828-9AD0-19B9651CACB5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F7DB7C3-8621-45A6-8D88-09BDA2D5D63E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4CD59ACE-3395-45BB-9482-D3D39F6A103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094D3DB-5520-4943-A51E-E43009D7FEBC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3B2EDB71-0F97-4018-BE5F-4710317F2279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719EC14E-346A-4B7A-82A2-B07F54BF6FDE}"/>
                </a:ext>
              </a:extLst>
            </p:cNvPr>
            <p:cNvCxnSpPr>
              <a:cxnSpLocks/>
              <a:stCxn id="346" idx="2"/>
              <a:endCxn id="329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D42BA71A-D9E7-4607-8E1D-585A471BDEBC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54AF23AD-2CFD-4499-BA25-352194B02A88}"/>
                </a:ext>
              </a:extLst>
            </p:cNvPr>
            <p:cNvCxnSpPr>
              <a:cxnSpLocks/>
              <a:stCxn id="342" idx="2"/>
              <a:endCxn id="331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FFC5243E-1571-4F38-B7B6-0582E43555B5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EE43142A-8B8A-4669-9492-59AF60AB4A7D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6C5AF91E-8F10-4790-803B-65097BB50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BC60AFB-E2F0-48EC-8668-8C84BB3D9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7CEFC0D-C937-41DA-AC1E-CFBB6817D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AAB2CD3C-E3E1-4ED2-8277-571462132FE7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384BE1F3-3F8D-4BE2-856F-47D12716A51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1D51C4FB-0692-446C-9D65-BB662D421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D5813866-9332-4A4C-8492-8EEF2858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484DF2D-19B4-4BBC-A6C9-EE9B9A433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7" name="Straight Arrow Connector 374">
            <a:extLst>
              <a:ext uri="{FF2B5EF4-FFF2-40B4-BE49-F238E27FC236}">
                <a16:creationId xmlns:a16="http://schemas.microsoft.com/office/drawing/2014/main" id="{84A77E0C-B76D-49D6-BB1B-05423DE1F417}"/>
              </a:ext>
            </a:extLst>
          </p:cNvPr>
          <p:cNvCxnSpPr>
            <a:cxnSpLocks/>
            <a:endCxn id="346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74">
            <a:extLst>
              <a:ext uri="{FF2B5EF4-FFF2-40B4-BE49-F238E27FC236}">
                <a16:creationId xmlns:a16="http://schemas.microsoft.com/office/drawing/2014/main" id="{3C5C0A4D-8896-4B10-9687-B507527A6F6E}"/>
              </a:ext>
            </a:extLst>
          </p:cNvPr>
          <p:cNvCxnSpPr>
            <a:cxnSpLocks/>
            <a:endCxn id="342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74">
            <a:extLst>
              <a:ext uri="{FF2B5EF4-FFF2-40B4-BE49-F238E27FC236}">
                <a16:creationId xmlns:a16="http://schemas.microsoft.com/office/drawing/2014/main" id="{5ABBF684-9B29-4E01-BD60-22EFF6C0C2AE}"/>
              </a:ext>
            </a:extLst>
          </p:cNvPr>
          <p:cNvCxnSpPr>
            <a:cxnSpLocks/>
            <a:endCxn id="346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74">
            <a:extLst>
              <a:ext uri="{FF2B5EF4-FFF2-40B4-BE49-F238E27FC236}">
                <a16:creationId xmlns:a16="http://schemas.microsoft.com/office/drawing/2014/main" id="{21E98D3E-B7C4-47FA-9BD7-AF01A84B8DAC}"/>
              </a:ext>
            </a:extLst>
          </p:cNvPr>
          <p:cNvCxnSpPr>
            <a:cxnSpLocks/>
            <a:endCxn id="342" idx="2"/>
          </p:cNvCxnSpPr>
          <p:nvPr/>
        </p:nvCxnSpPr>
        <p:spPr>
          <a:xfrm flipV="1">
            <a:off x="5088979" y="4306656"/>
            <a:ext cx="2660923" cy="377404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3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E230A-3D63-4418-AFFB-80A46D0D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8EB1F-9F90-4EAE-AF05-269AD345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/ Logistic Regression</a:t>
            </a:r>
          </a:p>
          <a:p>
            <a:r>
              <a:rPr lang="en-US" dirty="0"/>
              <a:t>Densely Connected Layer</a:t>
            </a:r>
          </a:p>
          <a:p>
            <a:r>
              <a:rPr lang="en-US" dirty="0"/>
              <a:t>“Shallow Learning”</a:t>
            </a:r>
          </a:p>
          <a:p>
            <a:r>
              <a:rPr lang="en-US" dirty="0"/>
              <a:t>Multiple outputs: pick strongest signal</a:t>
            </a:r>
          </a:p>
          <a:p>
            <a:r>
              <a:rPr lang="en-US" dirty="0"/>
              <a:t>Learning is about “finding weights that work”</a:t>
            </a:r>
          </a:p>
        </p:txBody>
      </p:sp>
    </p:spTree>
    <p:extLst>
      <p:ext uri="{BB962C8B-B14F-4D97-AF65-F5344CB8AC3E}">
        <p14:creationId xmlns:p14="http://schemas.microsoft.com/office/powerpoint/2010/main" val="122361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384-BA53-43F8-8892-E6CD34D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449-968A-429B-B586-3009F6E4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8365" cy="4351338"/>
          </a:xfrm>
        </p:spPr>
        <p:txBody>
          <a:bodyPr/>
          <a:lstStyle/>
          <a:p>
            <a:r>
              <a:rPr lang="en-US" dirty="0"/>
              <a:t>Mathias Brandewinder</a:t>
            </a:r>
          </a:p>
          <a:p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Interests: F#, </a:t>
            </a:r>
            <a:r>
              <a:rPr lang="en-US" dirty="0" err="1"/>
              <a:t>numerics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59F25-948A-4887-B68B-299802C2F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25625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42258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Circuit / Board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701175" y="2930243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2715B9-10CC-44BA-9AAF-895822D2B851}"/>
              </a:ext>
            </a:extLst>
          </p:cNvPr>
          <p:cNvGrpSpPr/>
          <p:nvPr/>
        </p:nvGrpSpPr>
        <p:grpSpPr>
          <a:xfrm>
            <a:off x="3312885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6E4F1EF-5E93-4AB8-8463-55C3B8835CCE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FE5E8C-5134-4E81-97BC-26E339CD3C30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F1E7C-816B-486F-8ABA-76905EE7B2D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71568E-8697-4A71-9411-DE9DBAD15D29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B3C2A8-C7CC-42D6-BAC0-BA56D97790B2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99E343-7DB0-4FAC-8C3A-F3437C3393D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C3EBBE5-2516-4D83-9924-35DCE55A38A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F188AA-CFDC-4B8D-8E71-DD2B4792CCC1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0E79BE-54A5-4538-A01C-9256FE535264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B34F68-27AA-4137-BC3B-6E2C623ACCB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DDCB3-CB7F-4149-A871-BFDA1230C23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167865-4382-4D9A-B638-AAF35A4EB15D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2C5BA5B-4DB0-46E0-8454-0E5ECBA83C0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F1980-2499-4594-845D-54A7F3C721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7BEC4-746C-4A93-AC94-D1666DA83C51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4FE71-39B8-442F-BD46-CB7AE00A6E2E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B6167B-A91A-4A36-BDBE-BCFAB51028D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75C316-921B-4F1B-BDA8-81F17A6B22E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E2DFCE-20EF-481C-A2EB-D3AADE4D9B3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282D373-4FB7-4A5B-9E8F-F8F64F0DEE9A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E5BC37-029B-4F6F-B289-97F0CF70CD79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7EB7A6-877B-47B7-B0CF-7F2BC6BE284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5C00C9A-A1BA-4EAA-80BF-49078D52E420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DDFAE8-792E-43BF-8DD9-E24D1F028266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649F4E-CBE3-41C1-9842-CF698964DA3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C08EE9-8332-40D8-9C0D-CC06C96F2321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D4F3A32-E57C-43A1-882C-10202F3DB473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E928481-F745-4601-82BB-B552F5FA929F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8261802-596C-4F65-9C4B-43E0A770843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2BF6503-9A49-4D48-8027-3C378DE330B7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F5EBA7-6AF4-4232-9E7E-47E7591F1060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B41F38C-941C-4CFA-9C6A-BFA550C605C8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658E1A9-93CD-4195-8BCD-089E25B62533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B1409F7-1217-4EBD-A6BE-A6793313A11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5C7239E-2108-4447-8866-7EF76BB1996C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36BC7CE-D1BF-4FE4-AB8F-7A8FA4982B4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A3610DB-7FAB-4C0C-8234-F04DFB5FE5A4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DEF2B9-4AA9-4875-BBC0-5CFD533B6FC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F6CE2D2-D377-437B-97E7-18B47A24BAEB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AFB1E-BBB1-44F7-AE5B-673197FF98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8080D8-24C2-4AD5-AE73-8B970DA2781F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46DBCD5-A78C-4EFE-9FA9-6CD9F0B95AA7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65E1719-2C4E-4B83-9333-023BB2F7048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5EAF9B-A492-412D-BFD2-224EF6715C6E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5F3C4C-0649-4A80-B1D7-85A681E5858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89DE55-3960-4B39-9AC4-1877CEB37ED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9ABFA3-B2B6-45D4-973E-695B91E34F64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100F18-9257-4C8D-B24A-7593756D9BC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FE11558-1302-4628-AE5F-742CEE877723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06047F4-3403-4818-AAE1-4CD82CD1C96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94445E-E780-45BB-B54F-CF401C655DE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01CBBD9-2C18-4D0F-8535-8264EEF1619A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03531-BEC2-483C-A404-05DD8CD78F9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05DEA9D-9A33-49FC-9C46-15A16134733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3CFDF07-E3A0-4F0C-8AFC-75CC522C6CF9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AF7BEB9-6D7F-4A2D-A092-207C3BFE5988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D91D9E-18AE-49F9-851F-C1AA215516CD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C4F249-2AB5-4448-BE33-65A18AB38923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BA0BE4-300F-44A4-A0C0-F006E1847C3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727B34-7068-400E-929E-58D4CB3D9F67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898ABC4-3C09-4CEC-84D8-0367E4C87CC5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3C12BD-E8C1-45F6-85C7-F42E1366648C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408E54D-8733-40D3-8A0A-96347D55EC98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6A5EB2A-E8E5-4E4B-B380-3666AEC54490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AAD01C2-8EDD-4CE4-A796-79F3903E10B9}"/>
              </a:ext>
            </a:extLst>
          </p:cNvPr>
          <p:cNvGrpSpPr/>
          <p:nvPr/>
        </p:nvGrpSpPr>
        <p:grpSpPr>
          <a:xfrm>
            <a:off x="3312885" y="3826808"/>
            <a:ext cx="1732552" cy="1700464"/>
            <a:chOff x="4936289" y="3677773"/>
            <a:chExt cx="1732552" cy="170046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322FFA2-7D73-4CFD-B449-ADD85B118F94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8F89F34-4E1E-424E-AC09-85E95DFA2FC2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E45C8FA-D730-423C-BF83-A6DE00F3F70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F8BB3E-7DA6-469D-8937-52F46EDB9BAC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F636B51-157E-4FA6-8593-38528CAC3DCE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4997857-6D72-49CA-9AD4-9298C1AF92C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0080542-E7CC-4A40-9E3A-2EBC2A356683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7C14139-9693-4728-AFA9-3BAD7D0BCFF7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81F404-0711-4432-8DF4-1A0C4C55225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C826D0-83DC-4B09-9986-9BEBCE96B1D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FA055BB-83BE-456B-861A-B58B7DDC96F7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F1A3A0-C18A-4CA3-B0D0-69B96B18F650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B8B8E9B-1D7C-4E18-B400-D2B0000DB408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A367CCD-8CAB-4C6B-9A75-37965E43EBD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15B7650-AFA1-441C-830A-2DF38485361B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9B6D74-CDF3-48C8-A509-DDC95574A17A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70E534-FB66-493C-B111-49E2B73AA487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23592A-B18E-44E1-8CF2-7597D19A34C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79B3BF3-FD40-46C1-B0BB-AC59647929D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4E04063-61CA-4523-97C3-51A69E68F546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3B4C8EA-4AEA-4345-AF0B-C985647E1544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02F15E3-2F0A-4107-8E74-B59258045FC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7E08D9-26AF-4CBE-A756-A10FD304FC55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C5AE15A-D381-4A9C-BBA2-BED5A55D298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624E18-C612-49BF-8265-258F8909A451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71C9E88-27DD-46A9-B0D1-2AB5C8A66E6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23BAC8E-BDAE-45FE-A221-A9A2A98EE0AE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9A999D9-3C31-4AB8-B927-02218FAA4FA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E6597A5-8B5A-42C8-BC55-BC7FF21F3CE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7847724-62B7-4119-AFC8-EF3136EFDC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1E5BF39-1CCD-4AF4-AB85-1B6488EA62E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FD4BE63-E946-47DC-A9CD-4937299A46E1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9CB57C7-C43C-4CDE-8530-DA9C25A7C087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A2388F-8AC7-45F6-8802-7161C3B57AE5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943F14-8260-45E6-B59B-EF6B7B78F807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1C5BA2-ED3F-475B-AA03-66C6DAD018A1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8145E9E-ECEA-4C50-90B0-B4A2E44539F6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67DE4-2BDD-4E8C-8745-542C6574BA4E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8BF27FE-56B7-4968-8D53-7EF88F99D534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4203926-ED72-4478-B097-4E9D61763023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E949AD9-1D81-4D11-989A-598C1AE71E0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44B0C0A-755C-427F-8689-4BA910BEBF2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BFE5D1D-F1EE-4E5F-B421-280BB2037CA8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CB254B2-14B4-4B96-9164-DFC46356DD6E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8C1F873-5D2E-493D-96C5-0CF4D2067AAB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15E29A7-E9DD-4710-B4F0-C9FF3D63CDA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2501FC-69A4-45FF-A365-6CB59731B80A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2DC76DE-44D2-45D6-84AA-955DA5F8740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8" name="Straight Arrow Connector 374">
            <a:extLst>
              <a:ext uri="{FF2B5EF4-FFF2-40B4-BE49-F238E27FC236}">
                <a16:creationId xmlns:a16="http://schemas.microsoft.com/office/drawing/2014/main" id="{C2215BD4-CC20-476D-BE7D-4D007AFCAE3C}"/>
              </a:ext>
            </a:extLst>
          </p:cNvPr>
          <p:cNvCxnSpPr>
            <a:cxnSpLocks/>
            <a:endCxn id="274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374">
            <a:extLst>
              <a:ext uri="{FF2B5EF4-FFF2-40B4-BE49-F238E27FC236}">
                <a16:creationId xmlns:a16="http://schemas.microsoft.com/office/drawing/2014/main" id="{5B3A00D3-AD74-4469-8799-76866CAD2A17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374">
            <a:extLst>
              <a:ext uri="{FF2B5EF4-FFF2-40B4-BE49-F238E27FC236}">
                <a16:creationId xmlns:a16="http://schemas.microsoft.com/office/drawing/2014/main" id="{FFBC9A16-855B-4A66-B15D-DAF945034A1E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374">
            <a:extLst>
              <a:ext uri="{FF2B5EF4-FFF2-40B4-BE49-F238E27FC236}">
                <a16:creationId xmlns:a16="http://schemas.microsoft.com/office/drawing/2014/main" id="{CB8F57EA-F659-4160-A9CE-25B520A44003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5142633" y="4306656"/>
            <a:ext cx="2607269" cy="3774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4">
            <a:extLst>
              <a:ext uri="{FF2B5EF4-FFF2-40B4-BE49-F238E27FC236}">
                <a16:creationId xmlns:a16="http://schemas.microsoft.com/office/drawing/2014/main" id="{53C5C86E-973C-431A-910C-7EE002ACDCF6}"/>
              </a:ext>
            </a:extLst>
          </p:cNvPr>
          <p:cNvCxnSpPr>
            <a:cxnSpLocks/>
            <a:stCxn id="132" idx="3"/>
            <a:endCxn id="199" idx="1"/>
          </p:cNvCxnSpPr>
          <p:nvPr/>
        </p:nvCxnSpPr>
        <p:spPr>
          <a:xfrm>
            <a:off x="2433727" y="3674196"/>
            <a:ext cx="879158" cy="110912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  <a:stCxn id="132" idx="3"/>
            <a:endCxn id="178" idx="1"/>
          </p:cNvCxnSpPr>
          <p:nvPr/>
        </p:nvCxnSpPr>
        <p:spPr>
          <a:xfrm flipV="1">
            <a:off x="2433727" y="2651823"/>
            <a:ext cx="879158" cy="102237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7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more complex circuits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947917" y="2639955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48B13-48B4-45EE-9638-38DD7A509F75}"/>
              </a:ext>
            </a:extLst>
          </p:cNvPr>
          <p:cNvGrpSpPr/>
          <p:nvPr/>
        </p:nvGrpSpPr>
        <p:grpSpPr>
          <a:xfrm>
            <a:off x="4396847" y="4034160"/>
            <a:ext cx="866276" cy="850232"/>
            <a:chOff x="3312885" y="4677040"/>
            <a:chExt cx="866276" cy="85023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FA3D7-57DA-4196-AE05-10747FB39916}"/>
              </a:ext>
            </a:extLst>
          </p:cNvPr>
          <p:cNvGrpSpPr/>
          <p:nvPr/>
        </p:nvGrpSpPr>
        <p:grpSpPr>
          <a:xfrm>
            <a:off x="4407370" y="2903686"/>
            <a:ext cx="866276" cy="850232"/>
            <a:chOff x="5439174" y="1704783"/>
            <a:chExt cx="866276" cy="850232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6C3E831-5382-44BA-8FB7-8EC44B699059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DF78DB8-D6D8-4AF6-B594-5284AD6A582F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9C697B3-D84A-4DF6-9411-92C47613278A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D1ED807-3BF6-4EBF-AC44-28B0D7B3BA54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B8B0D10-BB2B-4F77-9BA5-7977BC06839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6AB91B39-EDEF-46F0-B937-6B0AB2C3D196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3C9DBD1-F1D9-4EDB-BD2B-BAB4D1A75208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8A3C9767-56DF-4596-AEC6-B3E9CA2E66E4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9E27A22-8069-4E10-8681-3BAE98C91FE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5ACA414-6E5D-4363-8412-0C001F97892D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719F0D4-12D1-483F-AEA7-3F95B9C40A23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A4D22C1-778E-429B-A33C-63DFAD89E127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AC0AED5-F0BF-47CA-B57B-9B8AB6D6E221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036099E-B671-4314-AE41-095322228E14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6E4923E-DD18-42E2-8F8A-EC1C316F1FC8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F29E79FB-153D-4AC3-9C34-73AED5787602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F21E5-2F7B-4D65-BDCB-BB8E50058B0C}"/>
              </a:ext>
            </a:extLst>
          </p:cNvPr>
          <p:cNvGrpSpPr/>
          <p:nvPr/>
        </p:nvGrpSpPr>
        <p:grpSpPr>
          <a:xfrm>
            <a:off x="4401252" y="1779070"/>
            <a:ext cx="866276" cy="850232"/>
            <a:chOff x="6106125" y="4802631"/>
            <a:chExt cx="866276" cy="850232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D7115FBC-B88D-4EB7-AA2A-E1DBC6D049CC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2E5B4CB-883D-4F2D-A2AE-86AE860B1D51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A5EE902-1BE9-4683-A0AD-8825895B760E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FB23A21-F3FB-4D7A-BED6-AE15BBBFEF45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0F85211-F8B0-4EFA-BEED-B97E5F0EDDBF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D3B8659-7EE8-4212-A986-5410ECE0B1A8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0D6343C-78F4-4048-B087-E41A6D006C3D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D83D0683-F308-4F1E-89E1-64B2D0ACCC5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0AF64522-5966-4FC8-9DAC-BC02C89833C9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27DFC0B-3E93-4C3D-AC1C-D35B69B85751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5CCF196-6A47-4B02-AC1B-BF3EBEA64AA4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E8C7468-78E2-4DC6-8CA7-DC8DDC20675A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02D6067-7CAA-4918-9E0D-1AE8DF3885C1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B1070E20-F534-43F8-BA9B-88DC947593BF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0D15AEA-4170-497A-AEEC-C26C8E100C16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6B1C89B-8B83-4093-9669-D28A1DF1AF60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98D3D-FDC9-4DAC-BD86-B2CA1D927279}"/>
              </a:ext>
            </a:extLst>
          </p:cNvPr>
          <p:cNvGrpSpPr/>
          <p:nvPr/>
        </p:nvGrpSpPr>
        <p:grpSpPr>
          <a:xfrm>
            <a:off x="4396847" y="5158776"/>
            <a:ext cx="866276" cy="850232"/>
            <a:chOff x="6702455" y="5846109"/>
            <a:chExt cx="866276" cy="850232"/>
          </a:xfrm>
        </p:grpSpPr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4E90D7D-D6AB-40C8-9876-42FA517F74D5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65A1164-25D6-4F7B-9367-D0A8AFADE930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7398EB7-3991-4491-8499-DECBD71B6068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EA233C6-CDCC-498D-9B82-F3E5877CBAFB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34625B5-2FE3-4D7C-BD00-554A514EB74A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7C2258C-BFED-4277-BE69-8E6EAFCFBED9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7C8524D-4919-4020-BFC7-A741649CEDDE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10F8560-4909-4ED9-B591-8C0923531A59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22ADB8F-444A-47E5-B8AF-6CEB0F76A18E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BDFEB4B-8979-4EC6-8C12-DEC342FA7CE7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E20FA4B-54F6-4F94-97F2-466EA8EB04A4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FADC664-626B-4089-A02B-F084CA80CCAB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FDC3C23-7E14-4D11-A1F8-01143C4FAA0C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130FED35-493A-45B4-B5CF-3704FB1387DE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FC16074-1B9F-4825-B36C-12F2F2C7A28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C891D71-BA31-40D8-9A1A-1D8242BC27D1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CD393B67-FD95-4970-A386-C1BF5709C22C}"/>
              </a:ext>
            </a:extLst>
          </p:cNvPr>
          <p:cNvGrpSpPr/>
          <p:nvPr/>
        </p:nvGrpSpPr>
        <p:grpSpPr>
          <a:xfrm>
            <a:off x="6038813" y="5158776"/>
            <a:ext cx="627530" cy="648103"/>
            <a:chOff x="9964272" y="1758921"/>
            <a:chExt cx="627530" cy="648103"/>
          </a:xfrm>
        </p:grpSpPr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BF3827F-8422-46E0-BEE2-A4DE6FAE6944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CCABCB42-C4A3-49B6-960C-9638D0A6F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1F42D16-0ED3-4C77-AC0B-BC1E8F7F7E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9C1363-FE4E-4A57-8157-9B44F2FFDACD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938B44-092D-4271-B7C5-27AB48FD8F12}"/>
              </a:ext>
            </a:extLst>
          </p:cNvPr>
          <p:cNvGrpSpPr/>
          <p:nvPr/>
        </p:nvGrpSpPr>
        <p:grpSpPr>
          <a:xfrm>
            <a:off x="6002484" y="4034222"/>
            <a:ext cx="627530" cy="648103"/>
            <a:chOff x="9964272" y="1758921"/>
            <a:chExt cx="627530" cy="648103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5E171DC3-148D-46A9-BF9D-6F825B44FE4F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55AEAE0A-B0BF-408A-9C3C-B8B113150D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7E6C90E-E5EA-4DC5-B728-C185FD8AE8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5ADCEFBF-E165-42A4-8AA6-642D76BD3252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73B12892-3FBD-42B3-98AF-501ED15976CF}"/>
              </a:ext>
            </a:extLst>
          </p:cNvPr>
          <p:cNvGrpSpPr/>
          <p:nvPr/>
        </p:nvGrpSpPr>
        <p:grpSpPr>
          <a:xfrm>
            <a:off x="6002484" y="2898471"/>
            <a:ext cx="627530" cy="648103"/>
            <a:chOff x="9964272" y="1758921"/>
            <a:chExt cx="627530" cy="648103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7291CCCD-3478-4168-BC3A-0186C13D6E37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5E69FAD-2350-44DD-9E62-99872A3BAC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A032ABA-FFD5-4CAC-8914-B1EB0009F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7AD91C8-87D4-4DA0-A91F-048CFAE5D272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791AC53A-9ABB-4C0B-92A6-5886C01F0EDE}"/>
              </a:ext>
            </a:extLst>
          </p:cNvPr>
          <p:cNvGrpSpPr/>
          <p:nvPr/>
        </p:nvGrpSpPr>
        <p:grpSpPr>
          <a:xfrm>
            <a:off x="5982687" y="1768641"/>
            <a:ext cx="627530" cy="648103"/>
            <a:chOff x="9964272" y="1758921"/>
            <a:chExt cx="627530" cy="648103"/>
          </a:xfrm>
        </p:grpSpPr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5E03F627-A5DB-4619-B981-1D86913A4403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3F0850C-A798-4A93-B79A-BF285F7C67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57EF08-F939-4C33-99F5-C871F1562F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181FE90-B78E-4C21-850A-6B6542FF4A25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Straight Arrow Connector 374">
            <a:extLst>
              <a:ext uri="{FF2B5EF4-FFF2-40B4-BE49-F238E27FC236}">
                <a16:creationId xmlns:a16="http://schemas.microsoft.com/office/drawing/2014/main" id="{952ABF83-0C8D-4EA9-8F24-CD834618C4D7}"/>
              </a:ext>
            </a:extLst>
          </p:cNvPr>
          <p:cNvCxnSpPr>
            <a:cxnSpLocks/>
            <a:stCxn id="486" idx="6"/>
            <a:endCxn id="270" idx="2"/>
          </p:cNvCxnSpPr>
          <p:nvPr/>
        </p:nvCxnSpPr>
        <p:spPr>
          <a:xfrm flipV="1">
            <a:off x="6630014" y="4306656"/>
            <a:ext cx="2633571" cy="5161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374">
            <a:extLst>
              <a:ext uri="{FF2B5EF4-FFF2-40B4-BE49-F238E27FC236}">
                <a16:creationId xmlns:a16="http://schemas.microsoft.com/office/drawing/2014/main" id="{9008B6EC-7FCB-4172-87E3-8C61670279C5}"/>
              </a:ext>
            </a:extLst>
          </p:cNvPr>
          <p:cNvCxnSpPr>
            <a:cxnSpLocks/>
            <a:stCxn id="481" idx="6"/>
            <a:endCxn id="270" idx="2"/>
          </p:cNvCxnSpPr>
          <p:nvPr/>
        </p:nvCxnSpPr>
        <p:spPr>
          <a:xfrm flipV="1">
            <a:off x="6666343" y="4306656"/>
            <a:ext cx="2597242" cy="11761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374">
            <a:extLst>
              <a:ext uri="{FF2B5EF4-FFF2-40B4-BE49-F238E27FC236}">
                <a16:creationId xmlns:a16="http://schemas.microsoft.com/office/drawing/2014/main" id="{47B5B859-77D5-4F2B-B796-28305C269EE1}"/>
              </a:ext>
            </a:extLst>
          </p:cNvPr>
          <p:cNvCxnSpPr>
            <a:cxnSpLocks/>
            <a:stCxn id="491" idx="6"/>
            <a:endCxn id="270" idx="2"/>
          </p:cNvCxnSpPr>
          <p:nvPr/>
        </p:nvCxnSpPr>
        <p:spPr>
          <a:xfrm>
            <a:off x="6630014" y="3222523"/>
            <a:ext cx="2633571" cy="108413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374">
            <a:extLst>
              <a:ext uri="{FF2B5EF4-FFF2-40B4-BE49-F238E27FC236}">
                <a16:creationId xmlns:a16="http://schemas.microsoft.com/office/drawing/2014/main" id="{F2B1B692-744D-42D5-B4EC-90D0B4D279CC}"/>
              </a:ext>
            </a:extLst>
          </p:cNvPr>
          <p:cNvCxnSpPr>
            <a:cxnSpLocks/>
            <a:stCxn id="496" idx="6"/>
            <a:endCxn id="270" idx="2"/>
          </p:cNvCxnSpPr>
          <p:nvPr/>
        </p:nvCxnSpPr>
        <p:spPr>
          <a:xfrm>
            <a:off x="6610217" y="2092693"/>
            <a:ext cx="2653368" cy="221396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374">
            <a:extLst>
              <a:ext uri="{FF2B5EF4-FFF2-40B4-BE49-F238E27FC236}">
                <a16:creationId xmlns:a16="http://schemas.microsoft.com/office/drawing/2014/main" id="{B49BA7C3-AA21-4854-A9DE-FAD1820AAC08}"/>
              </a:ext>
            </a:extLst>
          </p:cNvPr>
          <p:cNvCxnSpPr>
            <a:cxnSpLocks/>
            <a:stCxn id="393" idx="3"/>
            <a:endCxn id="496" idx="2"/>
          </p:cNvCxnSpPr>
          <p:nvPr/>
        </p:nvCxnSpPr>
        <p:spPr>
          <a:xfrm flipV="1">
            <a:off x="5267528" y="2092693"/>
            <a:ext cx="715159" cy="2177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374">
            <a:extLst>
              <a:ext uri="{FF2B5EF4-FFF2-40B4-BE49-F238E27FC236}">
                <a16:creationId xmlns:a16="http://schemas.microsoft.com/office/drawing/2014/main" id="{2F103B9B-4560-4C96-A44D-93934161B30B}"/>
              </a:ext>
            </a:extLst>
          </p:cNvPr>
          <p:cNvCxnSpPr>
            <a:cxnSpLocks/>
            <a:stCxn id="344" idx="3"/>
            <a:endCxn id="491" idx="2"/>
          </p:cNvCxnSpPr>
          <p:nvPr/>
        </p:nvCxnSpPr>
        <p:spPr>
          <a:xfrm flipV="1">
            <a:off x="5273646" y="3222523"/>
            <a:ext cx="728838" cy="212558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374">
            <a:extLst>
              <a:ext uri="{FF2B5EF4-FFF2-40B4-BE49-F238E27FC236}">
                <a16:creationId xmlns:a16="http://schemas.microsoft.com/office/drawing/2014/main" id="{F990802A-9C72-47D2-AC98-C3D382F27107}"/>
              </a:ext>
            </a:extLst>
          </p:cNvPr>
          <p:cNvCxnSpPr>
            <a:cxnSpLocks/>
            <a:stCxn id="210" idx="3"/>
            <a:endCxn id="486" idx="2"/>
          </p:cNvCxnSpPr>
          <p:nvPr/>
        </p:nvCxnSpPr>
        <p:spPr>
          <a:xfrm flipV="1">
            <a:off x="5263123" y="4358274"/>
            <a:ext cx="739361" cy="20728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374">
            <a:extLst>
              <a:ext uri="{FF2B5EF4-FFF2-40B4-BE49-F238E27FC236}">
                <a16:creationId xmlns:a16="http://schemas.microsoft.com/office/drawing/2014/main" id="{D7968141-09CD-4A4F-BDF9-972CD342A40A}"/>
              </a:ext>
            </a:extLst>
          </p:cNvPr>
          <p:cNvCxnSpPr>
            <a:cxnSpLocks/>
            <a:stCxn id="442" idx="3"/>
            <a:endCxn id="481" idx="2"/>
          </p:cNvCxnSpPr>
          <p:nvPr/>
        </p:nvCxnSpPr>
        <p:spPr>
          <a:xfrm flipV="1">
            <a:off x="5263123" y="5482828"/>
            <a:ext cx="775690" cy="20734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374">
            <a:extLst>
              <a:ext uri="{FF2B5EF4-FFF2-40B4-BE49-F238E27FC236}">
                <a16:creationId xmlns:a16="http://schemas.microsoft.com/office/drawing/2014/main" id="{E995F50A-3FA7-4E4C-B394-4D197B94BD5D}"/>
              </a:ext>
            </a:extLst>
          </p:cNvPr>
          <p:cNvCxnSpPr>
            <a:cxnSpLocks/>
            <a:stCxn id="88" idx="3"/>
            <a:endCxn id="390" idx="1"/>
          </p:cNvCxnSpPr>
          <p:nvPr/>
        </p:nvCxnSpPr>
        <p:spPr>
          <a:xfrm flipV="1">
            <a:off x="2680469" y="2310465"/>
            <a:ext cx="1720783" cy="1286001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374">
            <a:extLst>
              <a:ext uri="{FF2B5EF4-FFF2-40B4-BE49-F238E27FC236}">
                <a16:creationId xmlns:a16="http://schemas.microsoft.com/office/drawing/2014/main" id="{CC843660-AB0A-4CB5-8636-DBCC123DB429}"/>
              </a:ext>
            </a:extLst>
          </p:cNvPr>
          <p:cNvCxnSpPr>
            <a:cxnSpLocks/>
            <a:stCxn id="88" idx="3"/>
            <a:endCxn id="341" idx="1"/>
          </p:cNvCxnSpPr>
          <p:nvPr/>
        </p:nvCxnSpPr>
        <p:spPr>
          <a:xfrm flipV="1">
            <a:off x="2680469" y="3435081"/>
            <a:ext cx="1726901" cy="16138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374">
            <a:extLst>
              <a:ext uri="{FF2B5EF4-FFF2-40B4-BE49-F238E27FC236}">
                <a16:creationId xmlns:a16="http://schemas.microsoft.com/office/drawing/2014/main" id="{FE9CB3D2-4CF9-4B76-9BA1-C7A5D0FD8D44}"/>
              </a:ext>
            </a:extLst>
          </p:cNvPr>
          <p:cNvCxnSpPr>
            <a:cxnSpLocks/>
            <a:stCxn id="88" idx="3"/>
            <a:endCxn id="207" idx="1"/>
          </p:cNvCxnSpPr>
          <p:nvPr/>
        </p:nvCxnSpPr>
        <p:spPr>
          <a:xfrm>
            <a:off x="2680469" y="3596466"/>
            <a:ext cx="1716378" cy="969089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374">
            <a:extLst>
              <a:ext uri="{FF2B5EF4-FFF2-40B4-BE49-F238E27FC236}">
                <a16:creationId xmlns:a16="http://schemas.microsoft.com/office/drawing/2014/main" id="{D85706AC-403E-429E-96F2-681FCC5BAED1}"/>
              </a:ext>
            </a:extLst>
          </p:cNvPr>
          <p:cNvCxnSpPr>
            <a:cxnSpLocks/>
            <a:stCxn id="88" idx="3"/>
            <a:endCxn id="439" idx="1"/>
          </p:cNvCxnSpPr>
          <p:nvPr/>
        </p:nvCxnSpPr>
        <p:spPr>
          <a:xfrm>
            <a:off x="2680469" y="3596466"/>
            <a:ext cx="1716378" cy="2093705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154351A2-B082-44E8-91E6-19E6C546CB33}"/>
              </a:ext>
            </a:extLst>
          </p:cNvPr>
          <p:cNvGrpSpPr/>
          <p:nvPr/>
        </p:nvGrpSpPr>
        <p:grpSpPr>
          <a:xfrm>
            <a:off x="9457206" y="5718935"/>
            <a:ext cx="866276" cy="850232"/>
            <a:chOff x="3312885" y="4677040"/>
            <a:chExt cx="866276" cy="850232"/>
          </a:xfrm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67B0E813-3AFB-4EBA-A7CC-FD83EB4C47F0}"/>
                </a:ext>
              </a:extLst>
            </p:cNvPr>
            <p:cNvSpPr/>
            <p:nvPr/>
          </p:nvSpPr>
          <p:spPr>
            <a:xfrm>
              <a:off x="3312885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290EECF1-A042-4DAD-92AD-519B5DCB87D4}"/>
                </a:ext>
              </a:extLst>
            </p:cNvPr>
            <p:cNvSpPr/>
            <p:nvPr/>
          </p:nvSpPr>
          <p:spPr>
            <a:xfrm>
              <a:off x="3529454" y="4677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CE6FE7C6-D2E2-4B57-82F0-9D6D7E2FCEB2}"/>
                </a:ext>
              </a:extLst>
            </p:cNvPr>
            <p:cNvSpPr/>
            <p:nvPr/>
          </p:nvSpPr>
          <p:spPr>
            <a:xfrm>
              <a:off x="3746023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7784335B-B34F-4478-8F26-9156747152BE}"/>
                </a:ext>
              </a:extLst>
            </p:cNvPr>
            <p:cNvSpPr/>
            <p:nvPr/>
          </p:nvSpPr>
          <p:spPr>
            <a:xfrm>
              <a:off x="3962592" y="4677040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633CFE0-9ABD-4094-B4A2-3B3DB75D5A9B}"/>
                </a:ext>
              </a:extLst>
            </p:cNvPr>
            <p:cNvSpPr/>
            <p:nvPr/>
          </p:nvSpPr>
          <p:spPr>
            <a:xfrm>
              <a:off x="3312885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E3A4CBFE-BB0D-4DC0-B56C-ADBDAEE22297}"/>
                </a:ext>
              </a:extLst>
            </p:cNvPr>
            <p:cNvSpPr/>
            <p:nvPr/>
          </p:nvSpPr>
          <p:spPr>
            <a:xfrm>
              <a:off x="3529454" y="4889598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DCD3E026-CA92-48AD-9AEA-69235F206CD3}"/>
                </a:ext>
              </a:extLst>
            </p:cNvPr>
            <p:cNvSpPr/>
            <p:nvPr/>
          </p:nvSpPr>
          <p:spPr>
            <a:xfrm>
              <a:off x="3746023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29CF8C15-7923-429C-B1C8-C8FFA85E3DAE}"/>
                </a:ext>
              </a:extLst>
            </p:cNvPr>
            <p:cNvSpPr/>
            <p:nvPr/>
          </p:nvSpPr>
          <p:spPr>
            <a:xfrm>
              <a:off x="3962592" y="488959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C385F761-3753-421E-9B74-99144DF8D0FC}"/>
                </a:ext>
              </a:extLst>
            </p:cNvPr>
            <p:cNvSpPr/>
            <p:nvPr/>
          </p:nvSpPr>
          <p:spPr>
            <a:xfrm>
              <a:off x="3312885" y="510215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ED192BCB-33EA-4E9E-9F64-B97BEB4BAACF}"/>
                </a:ext>
              </a:extLst>
            </p:cNvPr>
            <p:cNvSpPr/>
            <p:nvPr/>
          </p:nvSpPr>
          <p:spPr>
            <a:xfrm>
              <a:off x="3529454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F931CBF-EFC3-4BC4-A9F4-23B887069804}"/>
                </a:ext>
              </a:extLst>
            </p:cNvPr>
            <p:cNvSpPr/>
            <p:nvPr/>
          </p:nvSpPr>
          <p:spPr>
            <a:xfrm>
              <a:off x="3746023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8F2F43EA-AB6B-4DE8-AA0F-26B816712B12}"/>
                </a:ext>
              </a:extLst>
            </p:cNvPr>
            <p:cNvSpPr/>
            <p:nvPr/>
          </p:nvSpPr>
          <p:spPr>
            <a:xfrm>
              <a:off x="3962592" y="5102156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F66D21E-F2B3-4C7A-AA89-2EDFE8A9EC18}"/>
                </a:ext>
              </a:extLst>
            </p:cNvPr>
            <p:cNvSpPr/>
            <p:nvPr/>
          </p:nvSpPr>
          <p:spPr>
            <a:xfrm>
              <a:off x="3312885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14D15C93-ED51-43DD-87A1-D7D9DE4644DB}"/>
                </a:ext>
              </a:extLst>
            </p:cNvPr>
            <p:cNvSpPr/>
            <p:nvPr/>
          </p:nvSpPr>
          <p:spPr>
            <a:xfrm>
              <a:off x="3529454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BCEA4CD4-DB43-48E4-AD75-4E8C8024170A}"/>
                </a:ext>
              </a:extLst>
            </p:cNvPr>
            <p:cNvSpPr/>
            <p:nvPr/>
          </p:nvSpPr>
          <p:spPr>
            <a:xfrm>
              <a:off x="3746023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19CEF1E6-2A4A-412F-A3D8-25BA9ECDAB71}"/>
                </a:ext>
              </a:extLst>
            </p:cNvPr>
            <p:cNvSpPr/>
            <p:nvPr/>
          </p:nvSpPr>
          <p:spPr>
            <a:xfrm>
              <a:off x="3962592" y="531471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008DD3EC-1817-4543-BB88-4227EA7AAE8D}"/>
              </a:ext>
            </a:extLst>
          </p:cNvPr>
          <p:cNvGrpSpPr/>
          <p:nvPr/>
        </p:nvGrpSpPr>
        <p:grpSpPr>
          <a:xfrm>
            <a:off x="10370734" y="4823274"/>
            <a:ext cx="866276" cy="850232"/>
            <a:chOff x="5439174" y="1704783"/>
            <a:chExt cx="866276" cy="850232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24589FCA-047E-42AF-A27B-4CFD8CB1EF25}"/>
                </a:ext>
              </a:extLst>
            </p:cNvPr>
            <p:cNvSpPr/>
            <p:nvPr/>
          </p:nvSpPr>
          <p:spPr>
            <a:xfrm>
              <a:off x="5439174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20C8A242-70BD-4CEF-9AA0-2FE4573A1908}"/>
                </a:ext>
              </a:extLst>
            </p:cNvPr>
            <p:cNvSpPr/>
            <p:nvPr/>
          </p:nvSpPr>
          <p:spPr>
            <a:xfrm>
              <a:off x="5655743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BB77146-7C88-43C8-BE57-9F0B97D3D1B4}"/>
                </a:ext>
              </a:extLst>
            </p:cNvPr>
            <p:cNvSpPr/>
            <p:nvPr/>
          </p:nvSpPr>
          <p:spPr>
            <a:xfrm>
              <a:off x="5872312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BF390B71-C31F-44F3-9BF5-344148A15AE0}"/>
                </a:ext>
              </a:extLst>
            </p:cNvPr>
            <p:cNvSpPr/>
            <p:nvPr/>
          </p:nvSpPr>
          <p:spPr>
            <a:xfrm>
              <a:off x="6088881" y="1704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ED1ED070-A64E-4416-BA51-5AF49119A17B}"/>
                </a:ext>
              </a:extLst>
            </p:cNvPr>
            <p:cNvSpPr/>
            <p:nvPr/>
          </p:nvSpPr>
          <p:spPr>
            <a:xfrm>
              <a:off x="5439174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8D739B35-4EFB-44A0-902D-7BEB7457FA22}"/>
                </a:ext>
              </a:extLst>
            </p:cNvPr>
            <p:cNvSpPr/>
            <p:nvPr/>
          </p:nvSpPr>
          <p:spPr>
            <a:xfrm>
              <a:off x="5655743" y="191734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D259B32-D4ED-4DE2-B2ED-5325A9EB97F2}"/>
                </a:ext>
              </a:extLst>
            </p:cNvPr>
            <p:cNvSpPr/>
            <p:nvPr/>
          </p:nvSpPr>
          <p:spPr>
            <a:xfrm>
              <a:off x="5872312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D06E5E47-3F3A-4CC7-89AE-70BEFF38FEB9}"/>
                </a:ext>
              </a:extLst>
            </p:cNvPr>
            <p:cNvSpPr/>
            <p:nvPr/>
          </p:nvSpPr>
          <p:spPr>
            <a:xfrm>
              <a:off x="6088881" y="191734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443261DC-2ED8-4169-A041-1B0A78E19306}"/>
                </a:ext>
              </a:extLst>
            </p:cNvPr>
            <p:cNvSpPr/>
            <p:nvPr/>
          </p:nvSpPr>
          <p:spPr>
            <a:xfrm>
              <a:off x="5439174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B585E99-CAF0-459D-AB2D-FF2F4EA37B44}"/>
                </a:ext>
              </a:extLst>
            </p:cNvPr>
            <p:cNvSpPr/>
            <p:nvPr/>
          </p:nvSpPr>
          <p:spPr>
            <a:xfrm>
              <a:off x="5655743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381C464-2897-4C7E-8E7D-2F551D1A6E35}"/>
                </a:ext>
              </a:extLst>
            </p:cNvPr>
            <p:cNvSpPr/>
            <p:nvPr/>
          </p:nvSpPr>
          <p:spPr>
            <a:xfrm>
              <a:off x="5872312" y="212989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55F7AA11-2191-4126-BC3A-BB6CCECE9625}"/>
                </a:ext>
              </a:extLst>
            </p:cNvPr>
            <p:cNvSpPr/>
            <p:nvPr/>
          </p:nvSpPr>
          <p:spPr>
            <a:xfrm>
              <a:off x="6088881" y="212989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98FF7572-61AA-4533-859A-D3CBFCE4B083}"/>
                </a:ext>
              </a:extLst>
            </p:cNvPr>
            <p:cNvSpPr/>
            <p:nvPr/>
          </p:nvSpPr>
          <p:spPr>
            <a:xfrm>
              <a:off x="5439174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3AC09B6-33F8-40D7-A79B-A21F6AB41749}"/>
                </a:ext>
              </a:extLst>
            </p:cNvPr>
            <p:cNvSpPr/>
            <p:nvPr/>
          </p:nvSpPr>
          <p:spPr>
            <a:xfrm>
              <a:off x="5655743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3BC652F5-A7FF-4733-BE0E-7439DC57EEBE}"/>
                </a:ext>
              </a:extLst>
            </p:cNvPr>
            <p:cNvSpPr/>
            <p:nvPr/>
          </p:nvSpPr>
          <p:spPr>
            <a:xfrm>
              <a:off x="5872312" y="234245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EF692018-8A46-4087-9FC3-7F18524FFC24}"/>
                </a:ext>
              </a:extLst>
            </p:cNvPr>
            <p:cNvSpPr/>
            <p:nvPr/>
          </p:nvSpPr>
          <p:spPr>
            <a:xfrm>
              <a:off x="6088881" y="234245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BF623DC8-EE1F-4B4B-AA31-E9BAF349D488}"/>
              </a:ext>
            </a:extLst>
          </p:cNvPr>
          <p:cNvGrpSpPr/>
          <p:nvPr/>
        </p:nvGrpSpPr>
        <p:grpSpPr>
          <a:xfrm>
            <a:off x="9457977" y="4823274"/>
            <a:ext cx="866276" cy="850232"/>
            <a:chOff x="6106125" y="4802631"/>
            <a:chExt cx="866276" cy="850232"/>
          </a:xfrm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8014B58A-86CA-4337-B01A-6A4162780136}"/>
                </a:ext>
              </a:extLst>
            </p:cNvPr>
            <p:cNvSpPr/>
            <p:nvPr/>
          </p:nvSpPr>
          <p:spPr>
            <a:xfrm>
              <a:off x="6106125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EF7C8199-A8B1-4C5C-B66D-47C35A046BED}"/>
                </a:ext>
              </a:extLst>
            </p:cNvPr>
            <p:cNvSpPr/>
            <p:nvPr/>
          </p:nvSpPr>
          <p:spPr>
            <a:xfrm>
              <a:off x="6322694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D4A59C5F-118F-4E1D-AF82-0C257BAA4545}"/>
                </a:ext>
              </a:extLst>
            </p:cNvPr>
            <p:cNvSpPr/>
            <p:nvPr/>
          </p:nvSpPr>
          <p:spPr>
            <a:xfrm>
              <a:off x="6539263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04EA2FFD-22BF-41CC-B1C8-7717E05EA09A}"/>
                </a:ext>
              </a:extLst>
            </p:cNvPr>
            <p:cNvSpPr/>
            <p:nvPr/>
          </p:nvSpPr>
          <p:spPr>
            <a:xfrm>
              <a:off x="6755832" y="48026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6EEA6F6-AA5E-4CBB-A05F-EA5830E9C6FD}"/>
                </a:ext>
              </a:extLst>
            </p:cNvPr>
            <p:cNvSpPr/>
            <p:nvPr/>
          </p:nvSpPr>
          <p:spPr>
            <a:xfrm>
              <a:off x="6106125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CBD9EFBF-5F64-43CA-A926-825F0EE6BC9D}"/>
                </a:ext>
              </a:extLst>
            </p:cNvPr>
            <p:cNvSpPr/>
            <p:nvPr/>
          </p:nvSpPr>
          <p:spPr>
            <a:xfrm>
              <a:off x="6322694" y="50151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06BB299-9784-4C42-AF7E-BDEF31A9B5BF}"/>
                </a:ext>
              </a:extLst>
            </p:cNvPr>
            <p:cNvSpPr/>
            <p:nvPr/>
          </p:nvSpPr>
          <p:spPr>
            <a:xfrm>
              <a:off x="6539263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9439DD6E-AF79-4162-B4D2-E8691C363B7F}"/>
                </a:ext>
              </a:extLst>
            </p:cNvPr>
            <p:cNvSpPr/>
            <p:nvPr/>
          </p:nvSpPr>
          <p:spPr>
            <a:xfrm>
              <a:off x="6755832" y="50151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4083BAA-963B-4C41-8DC4-8B589D59850C}"/>
                </a:ext>
              </a:extLst>
            </p:cNvPr>
            <p:cNvSpPr/>
            <p:nvPr/>
          </p:nvSpPr>
          <p:spPr>
            <a:xfrm>
              <a:off x="6106125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3C45C006-CAFA-4DDF-9E60-E13E9D10F7AC}"/>
                </a:ext>
              </a:extLst>
            </p:cNvPr>
            <p:cNvSpPr/>
            <p:nvPr/>
          </p:nvSpPr>
          <p:spPr>
            <a:xfrm>
              <a:off x="6322694" y="52277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1E27956D-4815-4088-9CAB-7B70ABBF0AB7}"/>
                </a:ext>
              </a:extLst>
            </p:cNvPr>
            <p:cNvSpPr/>
            <p:nvPr/>
          </p:nvSpPr>
          <p:spPr>
            <a:xfrm>
              <a:off x="6539263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1BFA29-3ADC-450F-AFB4-7ABB9C8E2673}"/>
                </a:ext>
              </a:extLst>
            </p:cNvPr>
            <p:cNvSpPr/>
            <p:nvPr/>
          </p:nvSpPr>
          <p:spPr>
            <a:xfrm>
              <a:off x="6755832" y="52277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3D63A049-82DA-4B7D-BCE2-87A8A9EE1EB3}"/>
                </a:ext>
              </a:extLst>
            </p:cNvPr>
            <p:cNvSpPr/>
            <p:nvPr/>
          </p:nvSpPr>
          <p:spPr>
            <a:xfrm>
              <a:off x="6106125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8B9E3F10-BE8E-4397-B53A-C15BED27C88A}"/>
                </a:ext>
              </a:extLst>
            </p:cNvPr>
            <p:cNvSpPr/>
            <p:nvPr/>
          </p:nvSpPr>
          <p:spPr>
            <a:xfrm>
              <a:off x="6322694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05A84B9-FFF7-4988-8966-1994D5AD795F}"/>
                </a:ext>
              </a:extLst>
            </p:cNvPr>
            <p:cNvSpPr/>
            <p:nvPr/>
          </p:nvSpPr>
          <p:spPr>
            <a:xfrm>
              <a:off x="6539263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E7A1A91E-51A3-4A74-87E4-810003761E64}"/>
                </a:ext>
              </a:extLst>
            </p:cNvPr>
            <p:cNvSpPr/>
            <p:nvPr/>
          </p:nvSpPr>
          <p:spPr>
            <a:xfrm>
              <a:off x="6755832" y="54403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74D9CE89-9796-4900-9A24-26EE4E5E9A1B}"/>
              </a:ext>
            </a:extLst>
          </p:cNvPr>
          <p:cNvGrpSpPr/>
          <p:nvPr/>
        </p:nvGrpSpPr>
        <p:grpSpPr>
          <a:xfrm>
            <a:off x="10370734" y="5724122"/>
            <a:ext cx="866276" cy="850232"/>
            <a:chOff x="6702455" y="5846109"/>
            <a:chExt cx="866276" cy="850232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AE98F210-7EF1-4CB3-A20E-D5FB4559F192}"/>
                </a:ext>
              </a:extLst>
            </p:cNvPr>
            <p:cNvSpPr/>
            <p:nvPr/>
          </p:nvSpPr>
          <p:spPr>
            <a:xfrm>
              <a:off x="6702455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6D3119E-0E90-4F55-AE82-8651ECED8344}"/>
                </a:ext>
              </a:extLst>
            </p:cNvPr>
            <p:cNvSpPr/>
            <p:nvPr/>
          </p:nvSpPr>
          <p:spPr>
            <a:xfrm>
              <a:off x="6919024" y="584610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78B213F-1BFB-44C5-91FE-66D292DED2CB}"/>
                </a:ext>
              </a:extLst>
            </p:cNvPr>
            <p:cNvSpPr/>
            <p:nvPr/>
          </p:nvSpPr>
          <p:spPr>
            <a:xfrm>
              <a:off x="7135593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161B82A6-19D5-45D4-A83B-A1749C56FFDF}"/>
                </a:ext>
              </a:extLst>
            </p:cNvPr>
            <p:cNvSpPr/>
            <p:nvPr/>
          </p:nvSpPr>
          <p:spPr>
            <a:xfrm>
              <a:off x="7352162" y="584610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3F72B20C-456E-47B9-A751-BAE1F088C591}"/>
                </a:ext>
              </a:extLst>
            </p:cNvPr>
            <p:cNvSpPr/>
            <p:nvPr/>
          </p:nvSpPr>
          <p:spPr>
            <a:xfrm>
              <a:off x="6702455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80CCFE63-0083-42A0-A9AB-79E31E6DEB91}"/>
                </a:ext>
              </a:extLst>
            </p:cNvPr>
            <p:cNvSpPr/>
            <p:nvPr/>
          </p:nvSpPr>
          <p:spPr>
            <a:xfrm>
              <a:off x="6919024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A9D2244-16E1-4E36-8108-FBEA49C9F150}"/>
                </a:ext>
              </a:extLst>
            </p:cNvPr>
            <p:cNvSpPr/>
            <p:nvPr/>
          </p:nvSpPr>
          <p:spPr>
            <a:xfrm>
              <a:off x="7135593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77718D15-74F2-4392-8C79-DD878C90184F}"/>
                </a:ext>
              </a:extLst>
            </p:cNvPr>
            <p:cNvSpPr/>
            <p:nvPr/>
          </p:nvSpPr>
          <p:spPr>
            <a:xfrm>
              <a:off x="7352162" y="605866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2A33FEB-EBA6-4549-8B73-78B8CD926B1C}"/>
                </a:ext>
              </a:extLst>
            </p:cNvPr>
            <p:cNvSpPr/>
            <p:nvPr/>
          </p:nvSpPr>
          <p:spPr>
            <a:xfrm>
              <a:off x="6702455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72FFBBE5-964F-490B-8A28-9C63F521F2E0}"/>
                </a:ext>
              </a:extLst>
            </p:cNvPr>
            <p:cNvSpPr/>
            <p:nvPr/>
          </p:nvSpPr>
          <p:spPr>
            <a:xfrm>
              <a:off x="6919024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DA93194B-1729-42E9-83D3-982AE2414FE2}"/>
                </a:ext>
              </a:extLst>
            </p:cNvPr>
            <p:cNvSpPr/>
            <p:nvPr/>
          </p:nvSpPr>
          <p:spPr>
            <a:xfrm>
              <a:off x="7135593" y="627122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937D5B1E-7379-4301-88BD-A22CB8B6676C}"/>
                </a:ext>
              </a:extLst>
            </p:cNvPr>
            <p:cNvSpPr/>
            <p:nvPr/>
          </p:nvSpPr>
          <p:spPr>
            <a:xfrm>
              <a:off x="7352162" y="627122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9C3CDD1-9F03-4DDA-A921-16C74150C766}"/>
                </a:ext>
              </a:extLst>
            </p:cNvPr>
            <p:cNvSpPr/>
            <p:nvPr/>
          </p:nvSpPr>
          <p:spPr>
            <a:xfrm>
              <a:off x="6702455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781A40E0-5C38-4BF9-9EB4-0F38C9797907}"/>
                </a:ext>
              </a:extLst>
            </p:cNvPr>
            <p:cNvSpPr/>
            <p:nvPr/>
          </p:nvSpPr>
          <p:spPr>
            <a:xfrm>
              <a:off x="6919024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262B0B92-6D7C-4A50-8450-2622256DD72A}"/>
                </a:ext>
              </a:extLst>
            </p:cNvPr>
            <p:cNvSpPr/>
            <p:nvPr/>
          </p:nvSpPr>
          <p:spPr>
            <a:xfrm>
              <a:off x="7135593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7AE7675-F931-4E96-BC28-D588D3C7DB39}"/>
                </a:ext>
              </a:extLst>
            </p:cNvPr>
            <p:cNvSpPr/>
            <p:nvPr/>
          </p:nvSpPr>
          <p:spPr>
            <a:xfrm>
              <a:off x="7352162" y="648378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91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Composition of Blocks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947917" y="2639955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8062A-5301-4F5A-B784-86889AE6E1E1}"/>
              </a:ext>
            </a:extLst>
          </p:cNvPr>
          <p:cNvGrpSpPr/>
          <p:nvPr/>
        </p:nvGrpSpPr>
        <p:grpSpPr>
          <a:xfrm>
            <a:off x="3834925" y="2009722"/>
            <a:ext cx="1785910" cy="842791"/>
            <a:chOff x="3834925" y="2009722"/>
            <a:chExt cx="1785910" cy="842791"/>
          </a:xfrm>
        </p:grpSpPr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791AC53A-9ABB-4C0B-92A6-5886C01F0EDE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5E03F627-A5DB-4619-B981-1D86913A4403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D3F0850C-A798-4A93-B79A-BF285F7C6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757EF08-F939-4C33-99F5-C871F1562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4181FE90-B78E-4C21-850A-6B6542FF4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C4EC06-3502-47D1-ADFC-83E231DAB00F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6D4681E1-2F96-46BB-AF93-B18CA6F6A70B}"/>
                </a:ext>
              </a:extLst>
            </p:cNvPr>
            <p:cNvCxnSpPr>
              <a:cxnSpLocks/>
              <a:stCxn id="7" idx="3"/>
              <a:endCxn id="496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2EF766B-DE6F-4D45-B14D-5B4902E1BC06}"/>
              </a:ext>
            </a:extLst>
          </p:cNvPr>
          <p:cNvGrpSpPr/>
          <p:nvPr/>
        </p:nvGrpSpPr>
        <p:grpSpPr>
          <a:xfrm>
            <a:off x="3834925" y="2990114"/>
            <a:ext cx="1785910" cy="842791"/>
            <a:chOff x="3834925" y="2009722"/>
            <a:chExt cx="1785910" cy="842791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CE2B3C7-2D11-4F28-9919-33F5611BDD74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1B835650-6C07-4D36-A10B-7D8204ABC2B1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A0533652-3A9A-4D94-85CE-7B29BFD40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13DA0C1-70CC-44AD-94F1-75214FC7F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4582C0FD-46C2-499D-ADE6-8BA4CD29F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2C572AB-B65A-4EA3-B92E-F0C4C4B15EC0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756D429F-1916-47D7-9683-087FE99EE7C6}"/>
                </a:ext>
              </a:extLst>
            </p:cNvPr>
            <p:cNvCxnSpPr>
              <a:cxnSpLocks/>
              <a:stCxn id="258" idx="3"/>
              <a:endCxn id="260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A095A77-FB37-47CE-8D12-DE443A10A829}"/>
              </a:ext>
            </a:extLst>
          </p:cNvPr>
          <p:cNvGrpSpPr/>
          <p:nvPr/>
        </p:nvGrpSpPr>
        <p:grpSpPr>
          <a:xfrm>
            <a:off x="3834925" y="3970506"/>
            <a:ext cx="1785910" cy="842791"/>
            <a:chOff x="3834925" y="2009722"/>
            <a:chExt cx="1785910" cy="842791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9F34622-B9B1-45AC-B963-2493482313A2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0081B31-EC11-4F4D-8680-5C3A98BCACBD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8300AFA-06C6-41CE-B857-8F7AC6C6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A91D3680-3069-47DB-9401-E651069ED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7F01CB10-7EBA-4F81-8CBD-43820950E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4DE0E57-DBBE-460A-A465-215D691B2DA7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99157A23-D835-418F-9EC5-6EAC2EC3D6B9}"/>
                </a:ext>
              </a:extLst>
            </p:cNvPr>
            <p:cNvCxnSpPr>
              <a:cxnSpLocks/>
              <a:stCxn id="281" idx="3"/>
              <a:endCxn id="283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6DEF706-C7E5-450E-8A58-CDB83F150796}"/>
              </a:ext>
            </a:extLst>
          </p:cNvPr>
          <p:cNvGrpSpPr/>
          <p:nvPr/>
        </p:nvGrpSpPr>
        <p:grpSpPr>
          <a:xfrm>
            <a:off x="3834925" y="4950898"/>
            <a:ext cx="1785910" cy="842791"/>
            <a:chOff x="3834925" y="2009722"/>
            <a:chExt cx="1785910" cy="842791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E890DA8-825E-4078-AF2B-BE3375D4627B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BC59B98F-A3E3-451C-8E29-F6E5DA72EC15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99F8E9E7-5CDE-4878-A1D9-3627616D8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B650655-E3D4-4F59-8974-620AFC3FA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8694E3BF-EF1F-46D3-9834-224F4F622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3865ED5-A88C-4185-8ED8-9BBECBDE9939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D86CCACB-A9B5-4AF8-9576-E7C187B293ED}"/>
                </a:ext>
              </a:extLst>
            </p:cNvPr>
            <p:cNvCxnSpPr>
              <a:cxnSpLocks/>
              <a:stCxn id="289" idx="3"/>
              <a:endCxn id="291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2776EDE-8B6E-47DF-9238-D4161175584C}"/>
              </a:ext>
            </a:extLst>
          </p:cNvPr>
          <p:cNvCxnSpPr>
            <a:cxnSpLocks/>
            <a:stCxn id="88" idx="3"/>
            <a:endCxn id="7" idx="1"/>
          </p:cNvCxnSpPr>
          <p:nvPr/>
        </p:nvCxnSpPr>
        <p:spPr>
          <a:xfrm flipV="1">
            <a:off x="2680469" y="2431118"/>
            <a:ext cx="1154456" cy="1165348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4">
            <a:extLst>
              <a:ext uri="{FF2B5EF4-FFF2-40B4-BE49-F238E27FC236}">
                <a16:creationId xmlns:a16="http://schemas.microsoft.com/office/drawing/2014/main" id="{1B34ADC9-642F-4729-B3A1-CCE8D831A3A3}"/>
              </a:ext>
            </a:extLst>
          </p:cNvPr>
          <p:cNvCxnSpPr>
            <a:cxnSpLocks/>
            <a:stCxn id="88" idx="3"/>
            <a:endCxn id="258" idx="1"/>
          </p:cNvCxnSpPr>
          <p:nvPr/>
        </p:nvCxnSpPr>
        <p:spPr>
          <a:xfrm flipV="1">
            <a:off x="2680469" y="3411510"/>
            <a:ext cx="1154456" cy="184956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4">
            <a:extLst>
              <a:ext uri="{FF2B5EF4-FFF2-40B4-BE49-F238E27FC236}">
                <a16:creationId xmlns:a16="http://schemas.microsoft.com/office/drawing/2014/main" id="{9CF6C1B9-C69F-43D7-B95D-678E52277502}"/>
              </a:ext>
            </a:extLst>
          </p:cNvPr>
          <p:cNvCxnSpPr>
            <a:cxnSpLocks/>
            <a:stCxn id="88" idx="3"/>
            <a:endCxn id="281" idx="1"/>
          </p:cNvCxnSpPr>
          <p:nvPr/>
        </p:nvCxnSpPr>
        <p:spPr>
          <a:xfrm>
            <a:off x="2680469" y="3596466"/>
            <a:ext cx="1154456" cy="795436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4">
            <a:extLst>
              <a:ext uri="{FF2B5EF4-FFF2-40B4-BE49-F238E27FC236}">
                <a16:creationId xmlns:a16="http://schemas.microsoft.com/office/drawing/2014/main" id="{B8CDDC49-5142-4AC4-B6A5-D3E9032133CE}"/>
              </a:ext>
            </a:extLst>
          </p:cNvPr>
          <p:cNvCxnSpPr>
            <a:cxnSpLocks/>
            <a:stCxn id="88" idx="3"/>
            <a:endCxn id="289" idx="1"/>
          </p:cNvCxnSpPr>
          <p:nvPr/>
        </p:nvCxnSpPr>
        <p:spPr>
          <a:xfrm>
            <a:off x="2680469" y="3596466"/>
            <a:ext cx="1154456" cy="1775828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CB5B457-896A-45FE-8A31-A4CD041536DF}"/>
              </a:ext>
            </a:extLst>
          </p:cNvPr>
          <p:cNvGrpSpPr/>
          <p:nvPr/>
        </p:nvGrpSpPr>
        <p:grpSpPr>
          <a:xfrm>
            <a:off x="6370183" y="2009722"/>
            <a:ext cx="1785910" cy="842791"/>
            <a:chOff x="3834925" y="2009722"/>
            <a:chExt cx="1785910" cy="842791"/>
          </a:xfrm>
        </p:grpSpPr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03FB4463-251C-4BED-B4F6-6100D5C7DE72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E2C55FBF-C6E5-4C0F-8353-65C2367B8A48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DA63ACF-1C5B-42A1-9BB0-E5C5C7BB0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A9B03004-EDEF-46CA-A86F-2F12069A6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2E84592D-5785-412E-BE53-776546FC4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33D0406-46D0-4B5F-832B-90DC983047A8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63F4D97B-39EB-409B-B5FD-7C96A797058D}"/>
                </a:ext>
              </a:extLst>
            </p:cNvPr>
            <p:cNvCxnSpPr>
              <a:cxnSpLocks/>
              <a:stCxn id="302" idx="3"/>
              <a:endCxn id="304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FD6A12A-5FFF-4806-B5EA-49C2A34984A5}"/>
              </a:ext>
            </a:extLst>
          </p:cNvPr>
          <p:cNvGrpSpPr/>
          <p:nvPr/>
        </p:nvGrpSpPr>
        <p:grpSpPr>
          <a:xfrm>
            <a:off x="6370183" y="2990114"/>
            <a:ext cx="1785910" cy="842791"/>
            <a:chOff x="3834925" y="2009722"/>
            <a:chExt cx="1785910" cy="84279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6DBAC73-E059-418B-907F-D409181A39A4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BC9E5A2-5CAA-4A29-A0FE-1E316AD8B0B2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238A2C2-16E2-4841-95F4-63244020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222F151-1E41-456B-89BC-0CA8F7B00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33A58A0-9F24-42F5-A65E-15CFBB9E5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7AFB9403-31E5-4A58-9B5E-8BE1A6A9F4B4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7BE2DFDB-A5E4-43C6-9558-BB9DEAE4ECC3}"/>
                </a:ext>
              </a:extLst>
            </p:cNvPr>
            <p:cNvCxnSpPr>
              <a:cxnSpLocks/>
              <a:stCxn id="310" idx="3"/>
              <a:endCxn id="312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CF772C0-15FB-49E5-A81D-B23B0A64FC88}"/>
              </a:ext>
            </a:extLst>
          </p:cNvPr>
          <p:cNvGrpSpPr/>
          <p:nvPr/>
        </p:nvGrpSpPr>
        <p:grpSpPr>
          <a:xfrm>
            <a:off x="6370183" y="3970506"/>
            <a:ext cx="1785910" cy="842791"/>
            <a:chOff x="3834925" y="2009722"/>
            <a:chExt cx="1785910" cy="842791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76A2193C-2F08-46BC-A5A9-FBB845416364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4A95F89-4B25-41BE-A188-7E8709A28BD8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3E789D23-CC34-4CFD-BCA7-75B8ADEC8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CB5453-98F1-46CB-AE4C-16B452A4C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80E2305-5810-4B06-ABC5-41FE3EE5E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0E280BC-14DB-47FD-A62D-5A24CA65DD0D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4668A681-D843-4E7D-BC98-83239E8BC81A}"/>
                </a:ext>
              </a:extLst>
            </p:cNvPr>
            <p:cNvCxnSpPr>
              <a:cxnSpLocks/>
              <a:stCxn id="318" idx="3"/>
              <a:endCxn id="320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9C42D473-E2D5-49F8-8C26-DD8B346311C5}"/>
              </a:ext>
            </a:extLst>
          </p:cNvPr>
          <p:cNvGrpSpPr/>
          <p:nvPr/>
        </p:nvGrpSpPr>
        <p:grpSpPr>
          <a:xfrm>
            <a:off x="6370183" y="4950898"/>
            <a:ext cx="1785910" cy="842791"/>
            <a:chOff x="3834925" y="2009722"/>
            <a:chExt cx="1785910" cy="842791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BD8CF0E6-F195-4A18-BD4E-4DF93A018413}"/>
                </a:ext>
              </a:extLst>
            </p:cNvPr>
            <p:cNvGrpSpPr/>
            <p:nvPr/>
          </p:nvGrpSpPr>
          <p:grpSpPr>
            <a:xfrm>
              <a:off x="4993305" y="2098131"/>
              <a:ext cx="627530" cy="648103"/>
              <a:chOff x="9964272" y="1758921"/>
              <a:chExt cx="627530" cy="648103"/>
            </a:xfrm>
          </p:grpSpPr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C8FCB0C1-6A3E-4997-A009-F249014E3D1B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8FB52D92-95B4-401A-A209-00CB6ABAC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3670BE9-D2CE-45E9-8709-614357964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2F2EB3A7-033E-4658-93DA-7A4FD91D1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CE586FB-F98D-4E5F-AC6D-65B3F7444721}"/>
                </a:ext>
              </a:extLst>
            </p:cNvPr>
            <p:cNvSpPr/>
            <p:nvPr/>
          </p:nvSpPr>
          <p:spPr>
            <a:xfrm>
              <a:off x="3834925" y="2009722"/>
              <a:ext cx="866276" cy="84279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4E97B129-C23E-4D8B-8C18-9F5A0D12610E}"/>
                </a:ext>
              </a:extLst>
            </p:cNvPr>
            <p:cNvCxnSpPr>
              <a:cxnSpLocks/>
              <a:stCxn id="326" idx="3"/>
              <a:endCxn id="328" idx="2"/>
            </p:cNvCxnSpPr>
            <p:nvPr/>
          </p:nvCxnSpPr>
          <p:spPr>
            <a:xfrm flipV="1">
              <a:off x="4701201" y="2422183"/>
              <a:ext cx="292104" cy="89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Arrow Connector 294">
            <a:extLst>
              <a:ext uri="{FF2B5EF4-FFF2-40B4-BE49-F238E27FC236}">
                <a16:creationId xmlns:a16="http://schemas.microsoft.com/office/drawing/2014/main" id="{52E1DDB7-2272-47DA-8CD2-C1A9944F4616}"/>
              </a:ext>
            </a:extLst>
          </p:cNvPr>
          <p:cNvCxnSpPr>
            <a:cxnSpLocks/>
            <a:stCxn id="260" idx="6"/>
            <a:endCxn id="302" idx="1"/>
          </p:cNvCxnSpPr>
          <p:nvPr/>
        </p:nvCxnSpPr>
        <p:spPr>
          <a:xfrm flipV="1">
            <a:off x="5620835" y="2431118"/>
            <a:ext cx="749348" cy="971457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294">
            <a:extLst>
              <a:ext uri="{FF2B5EF4-FFF2-40B4-BE49-F238E27FC236}">
                <a16:creationId xmlns:a16="http://schemas.microsoft.com/office/drawing/2014/main" id="{5F7486BF-E27E-4D73-8352-AE088CBB0A72}"/>
              </a:ext>
            </a:extLst>
          </p:cNvPr>
          <p:cNvCxnSpPr>
            <a:cxnSpLocks/>
            <a:stCxn id="260" idx="6"/>
            <a:endCxn id="310" idx="1"/>
          </p:cNvCxnSpPr>
          <p:nvPr/>
        </p:nvCxnSpPr>
        <p:spPr>
          <a:xfrm>
            <a:off x="5620835" y="3402575"/>
            <a:ext cx="749348" cy="893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294">
            <a:extLst>
              <a:ext uri="{FF2B5EF4-FFF2-40B4-BE49-F238E27FC236}">
                <a16:creationId xmlns:a16="http://schemas.microsoft.com/office/drawing/2014/main" id="{9AD68915-950F-443D-ABD6-BB151175B07C}"/>
              </a:ext>
            </a:extLst>
          </p:cNvPr>
          <p:cNvCxnSpPr>
            <a:cxnSpLocks/>
            <a:stCxn id="260" idx="6"/>
            <a:endCxn id="318" idx="1"/>
          </p:cNvCxnSpPr>
          <p:nvPr/>
        </p:nvCxnSpPr>
        <p:spPr>
          <a:xfrm>
            <a:off x="5620835" y="3402575"/>
            <a:ext cx="749348" cy="989327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294">
            <a:extLst>
              <a:ext uri="{FF2B5EF4-FFF2-40B4-BE49-F238E27FC236}">
                <a16:creationId xmlns:a16="http://schemas.microsoft.com/office/drawing/2014/main" id="{356458F7-7147-43ED-8122-25DBE5B1FA6D}"/>
              </a:ext>
            </a:extLst>
          </p:cNvPr>
          <p:cNvCxnSpPr>
            <a:cxnSpLocks/>
            <a:stCxn id="260" idx="6"/>
            <a:endCxn id="326" idx="1"/>
          </p:cNvCxnSpPr>
          <p:nvPr/>
        </p:nvCxnSpPr>
        <p:spPr>
          <a:xfrm>
            <a:off x="5620835" y="3402575"/>
            <a:ext cx="749348" cy="196971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294">
            <a:extLst>
              <a:ext uri="{FF2B5EF4-FFF2-40B4-BE49-F238E27FC236}">
                <a16:creationId xmlns:a16="http://schemas.microsoft.com/office/drawing/2014/main" id="{F5FB965A-6EF3-4DF5-BA5C-7D6762F103E7}"/>
              </a:ext>
            </a:extLst>
          </p:cNvPr>
          <p:cNvCxnSpPr>
            <a:cxnSpLocks/>
            <a:stCxn id="320" idx="6"/>
            <a:endCxn id="270" idx="2"/>
          </p:cNvCxnSpPr>
          <p:nvPr/>
        </p:nvCxnSpPr>
        <p:spPr>
          <a:xfrm flipV="1">
            <a:off x="8156093" y="4306656"/>
            <a:ext cx="1107492" cy="76311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294">
            <a:extLst>
              <a:ext uri="{FF2B5EF4-FFF2-40B4-BE49-F238E27FC236}">
                <a16:creationId xmlns:a16="http://schemas.microsoft.com/office/drawing/2014/main" id="{2A09B57D-CF3C-4605-9C0E-08B2369267D1}"/>
              </a:ext>
            </a:extLst>
          </p:cNvPr>
          <p:cNvCxnSpPr>
            <a:cxnSpLocks/>
            <a:stCxn id="312" idx="6"/>
            <a:endCxn id="270" idx="2"/>
          </p:cNvCxnSpPr>
          <p:nvPr/>
        </p:nvCxnSpPr>
        <p:spPr>
          <a:xfrm>
            <a:off x="8156093" y="3402575"/>
            <a:ext cx="1107492" cy="904081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294">
            <a:extLst>
              <a:ext uri="{FF2B5EF4-FFF2-40B4-BE49-F238E27FC236}">
                <a16:creationId xmlns:a16="http://schemas.microsoft.com/office/drawing/2014/main" id="{5664D140-BB97-48D0-814E-0A7BA5B40F9D}"/>
              </a:ext>
            </a:extLst>
          </p:cNvPr>
          <p:cNvCxnSpPr>
            <a:cxnSpLocks/>
            <a:stCxn id="304" idx="6"/>
            <a:endCxn id="270" idx="2"/>
          </p:cNvCxnSpPr>
          <p:nvPr/>
        </p:nvCxnSpPr>
        <p:spPr>
          <a:xfrm>
            <a:off x="8156093" y="2422183"/>
            <a:ext cx="1107492" cy="188447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294">
            <a:extLst>
              <a:ext uri="{FF2B5EF4-FFF2-40B4-BE49-F238E27FC236}">
                <a16:creationId xmlns:a16="http://schemas.microsoft.com/office/drawing/2014/main" id="{133506D4-4B66-4A36-AF58-18B8C4A76952}"/>
              </a:ext>
            </a:extLst>
          </p:cNvPr>
          <p:cNvCxnSpPr>
            <a:cxnSpLocks/>
            <a:stCxn id="328" idx="6"/>
            <a:endCxn id="270" idx="2"/>
          </p:cNvCxnSpPr>
          <p:nvPr/>
        </p:nvCxnSpPr>
        <p:spPr>
          <a:xfrm flipV="1">
            <a:off x="8156093" y="4306656"/>
            <a:ext cx="1107492" cy="105670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6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Composition of Layers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947917" y="2639955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9232582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CDCA2C6-0A41-42EB-807E-493022D4695F}"/>
              </a:ext>
            </a:extLst>
          </p:cNvPr>
          <p:cNvSpPr/>
          <p:nvPr/>
        </p:nvSpPr>
        <p:spPr>
          <a:xfrm>
            <a:off x="3834926" y="1990166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3EACFB9-85A2-46A5-A91C-A9CFAE7FA134}"/>
              </a:ext>
            </a:extLst>
          </p:cNvPr>
          <p:cNvSpPr/>
          <p:nvPr/>
        </p:nvSpPr>
        <p:spPr>
          <a:xfrm>
            <a:off x="3834926" y="2583572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C5B4B08-E05D-4B30-A273-F0901EFFC2A4}"/>
              </a:ext>
            </a:extLst>
          </p:cNvPr>
          <p:cNvSpPr/>
          <p:nvPr/>
        </p:nvSpPr>
        <p:spPr>
          <a:xfrm>
            <a:off x="3833887" y="3175618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8D1AEAC-C22D-4C80-A61E-5239B7F67B6E}"/>
              </a:ext>
            </a:extLst>
          </p:cNvPr>
          <p:cNvSpPr/>
          <p:nvPr/>
        </p:nvSpPr>
        <p:spPr>
          <a:xfrm>
            <a:off x="5532857" y="2566653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9B0F7ED-FCF4-4954-840E-6AF95B52EB20}"/>
              </a:ext>
            </a:extLst>
          </p:cNvPr>
          <p:cNvSpPr/>
          <p:nvPr/>
        </p:nvSpPr>
        <p:spPr>
          <a:xfrm>
            <a:off x="5532857" y="3160059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49CE94A-9A56-4D95-BFD1-0A991A9BEB78}"/>
              </a:ext>
            </a:extLst>
          </p:cNvPr>
          <p:cNvSpPr/>
          <p:nvPr/>
        </p:nvSpPr>
        <p:spPr>
          <a:xfrm>
            <a:off x="5531818" y="3752105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77C3B3A-D97B-429C-9A5A-F021B85F75A9}"/>
              </a:ext>
            </a:extLst>
          </p:cNvPr>
          <p:cNvSpPr/>
          <p:nvPr/>
        </p:nvSpPr>
        <p:spPr>
          <a:xfrm>
            <a:off x="3833887" y="3768774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3F8FF4B-F164-406C-A32C-4BE17A53FB0F}"/>
              </a:ext>
            </a:extLst>
          </p:cNvPr>
          <p:cNvSpPr/>
          <p:nvPr/>
        </p:nvSpPr>
        <p:spPr>
          <a:xfrm>
            <a:off x="3833887" y="4362180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19804B0-64C2-447C-8903-DF231BBF325F}"/>
              </a:ext>
            </a:extLst>
          </p:cNvPr>
          <p:cNvSpPr/>
          <p:nvPr/>
        </p:nvSpPr>
        <p:spPr>
          <a:xfrm>
            <a:off x="3832848" y="4954226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0F0C664-0227-4100-B585-3280BBBD1146}"/>
              </a:ext>
            </a:extLst>
          </p:cNvPr>
          <p:cNvSpPr/>
          <p:nvPr/>
        </p:nvSpPr>
        <p:spPr>
          <a:xfrm>
            <a:off x="5531818" y="4345261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18BB92-76DB-4A5E-A24C-CD23736D1A84}"/>
              </a:ext>
            </a:extLst>
          </p:cNvPr>
          <p:cNvSpPr/>
          <p:nvPr/>
        </p:nvSpPr>
        <p:spPr>
          <a:xfrm>
            <a:off x="7053143" y="2571457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B680EB7-F076-4422-B815-A06F453F1BFD}"/>
              </a:ext>
            </a:extLst>
          </p:cNvPr>
          <p:cNvSpPr/>
          <p:nvPr/>
        </p:nvSpPr>
        <p:spPr>
          <a:xfrm>
            <a:off x="7053143" y="3164863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8CCC2A8-9B8B-4086-9569-B1F3AFEC7022}"/>
              </a:ext>
            </a:extLst>
          </p:cNvPr>
          <p:cNvSpPr/>
          <p:nvPr/>
        </p:nvSpPr>
        <p:spPr>
          <a:xfrm>
            <a:off x="7052104" y="3756909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754B05B-A86F-4B34-8AF9-82D0BFA91DE0}"/>
              </a:ext>
            </a:extLst>
          </p:cNvPr>
          <p:cNvSpPr/>
          <p:nvPr/>
        </p:nvSpPr>
        <p:spPr>
          <a:xfrm>
            <a:off x="7052104" y="4350065"/>
            <a:ext cx="548816" cy="537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12E50-A4FD-4F08-B2B1-C24A09F0929E}"/>
              </a:ext>
            </a:extLst>
          </p:cNvPr>
          <p:cNvSpPr/>
          <p:nvPr/>
        </p:nvSpPr>
        <p:spPr>
          <a:xfrm>
            <a:off x="3711388" y="1901997"/>
            <a:ext cx="772206" cy="370792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5F78938-81F0-4FB7-A969-DE59D147C04A}"/>
              </a:ext>
            </a:extLst>
          </p:cNvPr>
          <p:cNvSpPr/>
          <p:nvPr/>
        </p:nvSpPr>
        <p:spPr>
          <a:xfrm>
            <a:off x="5408446" y="2463647"/>
            <a:ext cx="772206" cy="250483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8FDF6BA-0D68-4B48-8EC4-7AA7E4322C2E}"/>
              </a:ext>
            </a:extLst>
          </p:cNvPr>
          <p:cNvSpPr/>
          <p:nvPr/>
        </p:nvSpPr>
        <p:spPr>
          <a:xfrm>
            <a:off x="6941448" y="2463647"/>
            <a:ext cx="772206" cy="250483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181BFFE-9C14-44F8-AA84-8D4BD49AE339}"/>
              </a:ext>
            </a:extLst>
          </p:cNvPr>
          <p:cNvCxnSpPr>
            <a:cxnSpLocks/>
            <a:stCxn id="88" idx="3"/>
            <a:endCxn id="3" idx="1"/>
          </p:cNvCxnSpPr>
          <p:nvPr/>
        </p:nvCxnSpPr>
        <p:spPr>
          <a:xfrm>
            <a:off x="2680469" y="3596466"/>
            <a:ext cx="1030919" cy="15949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3">
            <a:extLst>
              <a:ext uri="{FF2B5EF4-FFF2-40B4-BE49-F238E27FC236}">
                <a16:creationId xmlns:a16="http://schemas.microsoft.com/office/drawing/2014/main" id="{7F1B689F-1C00-401C-9C6E-3A8F43C6C98B}"/>
              </a:ext>
            </a:extLst>
          </p:cNvPr>
          <p:cNvCxnSpPr>
            <a:cxnSpLocks/>
            <a:stCxn id="3" idx="3"/>
            <a:endCxn id="182" idx="1"/>
          </p:cNvCxnSpPr>
          <p:nvPr/>
        </p:nvCxnSpPr>
        <p:spPr>
          <a:xfrm flipV="1">
            <a:off x="4483594" y="3716063"/>
            <a:ext cx="924852" cy="3989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83">
            <a:extLst>
              <a:ext uri="{FF2B5EF4-FFF2-40B4-BE49-F238E27FC236}">
                <a16:creationId xmlns:a16="http://schemas.microsoft.com/office/drawing/2014/main" id="{713BAE2E-B65C-4E5E-A553-E0638E420226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6180652" y="3716063"/>
            <a:ext cx="7607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83">
            <a:extLst>
              <a:ext uri="{FF2B5EF4-FFF2-40B4-BE49-F238E27FC236}">
                <a16:creationId xmlns:a16="http://schemas.microsoft.com/office/drawing/2014/main" id="{AFCC2C76-FB5E-47BE-961D-D1A5B3086C62}"/>
              </a:ext>
            </a:extLst>
          </p:cNvPr>
          <p:cNvCxnSpPr>
            <a:cxnSpLocks/>
            <a:stCxn id="183" idx="3"/>
            <a:endCxn id="274" idx="2"/>
          </p:cNvCxnSpPr>
          <p:nvPr/>
        </p:nvCxnSpPr>
        <p:spPr>
          <a:xfrm flipV="1">
            <a:off x="7713654" y="3291939"/>
            <a:ext cx="1518928" cy="42412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83">
            <a:extLst>
              <a:ext uri="{FF2B5EF4-FFF2-40B4-BE49-F238E27FC236}">
                <a16:creationId xmlns:a16="http://schemas.microsoft.com/office/drawing/2014/main" id="{3DBD8DFF-CFBA-4A8D-8C8B-F548A49DE518}"/>
              </a:ext>
            </a:extLst>
          </p:cNvPr>
          <p:cNvCxnSpPr>
            <a:cxnSpLocks/>
            <a:stCxn id="183" idx="3"/>
            <a:endCxn id="270" idx="2"/>
          </p:cNvCxnSpPr>
          <p:nvPr/>
        </p:nvCxnSpPr>
        <p:spPr>
          <a:xfrm>
            <a:off x="7713654" y="3716063"/>
            <a:ext cx="1549931" cy="59059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1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4B8A6-B8E1-4BDF-BB84-048E13F1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77EA-9738-49AB-9E7E-41155D0D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composed of Layers</a:t>
            </a:r>
          </a:p>
          <a:p>
            <a:r>
              <a:rPr lang="en-US" dirty="0"/>
              <a:t>Layers composed of “Sensors”</a:t>
            </a:r>
          </a:p>
          <a:p>
            <a:r>
              <a:rPr lang="en-US" dirty="0"/>
              <a:t>Learn by example</a:t>
            </a:r>
          </a:p>
        </p:txBody>
      </p:sp>
    </p:spTree>
    <p:extLst>
      <p:ext uri="{BB962C8B-B14F-4D97-AF65-F5344CB8AC3E}">
        <p14:creationId xmlns:p14="http://schemas.microsoft.com/office/powerpoint/2010/main" val="232117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14D0-2301-4561-915E-F66DF9D4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CNTK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A35E-663F-46AB-AEEB-ADD688F9B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DB1552-0810-4FCF-81CB-E71762A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CNTK?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19F33-A6FC-4B4F-9C22-B48883FE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Cognitive Toolkit</a:t>
            </a:r>
          </a:p>
          <a:p>
            <a:r>
              <a:rPr lang="en-US" dirty="0"/>
              <a:t>Open Source (GitHub/Microsoft/CNTK)</a:t>
            </a:r>
          </a:p>
          <a:p>
            <a:r>
              <a:rPr lang="en-US" dirty="0"/>
              <a:t>Used internally: Skype, Bing, Cortana, Xbox…</a:t>
            </a:r>
          </a:p>
          <a:p>
            <a:r>
              <a:rPr lang="en-US" dirty="0"/>
              <a:t>CPU, GPU, distributed GPUs</a:t>
            </a:r>
          </a:p>
          <a:p>
            <a:r>
              <a:rPr lang="en-US" dirty="0"/>
              <a:t>C++ core, multiple languages on top</a:t>
            </a:r>
          </a:p>
          <a:p>
            <a:r>
              <a:rPr lang="en-US" dirty="0"/>
              <a:t>Similar to TensorFlow</a:t>
            </a:r>
          </a:p>
        </p:txBody>
      </p:sp>
    </p:spTree>
    <p:extLst>
      <p:ext uri="{BB962C8B-B14F-4D97-AF65-F5344CB8AC3E}">
        <p14:creationId xmlns:p14="http://schemas.microsoft.com/office/powerpoint/2010/main" val="336053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93E1-A296-4D8D-8DF6-CE26AB0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CNTK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A035-662E-4358-9597-29B8BB17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how input and output are connected</a:t>
            </a:r>
          </a:p>
          <a:p>
            <a:r>
              <a:rPr lang="en-US" dirty="0"/>
              <a:t>Specify how to read example data</a:t>
            </a:r>
          </a:p>
          <a:p>
            <a:r>
              <a:rPr lang="en-US" dirty="0"/>
              <a:t>Learn weights</a:t>
            </a:r>
          </a:p>
          <a:p>
            <a:r>
              <a:rPr lang="en-US" dirty="0"/>
              <a:t>Save (and open…) learned models</a:t>
            </a:r>
          </a:p>
        </p:txBody>
      </p:sp>
    </p:spTree>
    <p:extLst>
      <p:ext uri="{BB962C8B-B14F-4D97-AF65-F5344CB8AC3E}">
        <p14:creationId xmlns:p14="http://schemas.microsoft.com/office/powerpoint/2010/main" val="328054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A9E9-F9B4-4033-BE37-F70638D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111F-08FE-4E7A-A17D-5ED81B8C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NDShape</a:t>
            </a:r>
            <a:r>
              <a:rPr lang="en-US" dirty="0"/>
              <a:t> (Tensor)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Input Variable, Parameter, Constant</a:t>
            </a:r>
          </a:p>
          <a:p>
            <a:r>
              <a:rPr lang="en-US" dirty="0"/>
              <a:t>Trainer</a:t>
            </a:r>
          </a:p>
          <a:p>
            <a:r>
              <a:rPr lang="en-US" dirty="0"/>
              <a:t>Minibatch Readers</a:t>
            </a:r>
          </a:p>
        </p:txBody>
      </p:sp>
    </p:spTree>
    <p:extLst>
      <p:ext uri="{BB962C8B-B14F-4D97-AF65-F5344CB8AC3E}">
        <p14:creationId xmlns:p14="http://schemas.microsoft.com/office/powerpoint/2010/main" val="3972570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3D3B-E28C-43C6-BDF9-A5919733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hell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B7B0-06EA-4F6B-9207-E8B0529D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Tensors are n-dimensional Arrays</a:t>
            </a:r>
          </a:p>
          <a:p>
            <a:r>
              <a:rPr lang="en-US" dirty="0" err="1"/>
              <a:t>NDShape</a:t>
            </a:r>
            <a:r>
              <a:rPr lang="en-US" dirty="0"/>
              <a:t>: N-dimensional shape</a:t>
            </a:r>
          </a:p>
          <a:p>
            <a:r>
              <a:rPr lang="en-US" dirty="0"/>
              <a:t>Convenient for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384-BA53-43F8-8892-E6CD34D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449-968A-429B-B586-3009F6E4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hot topic</a:t>
            </a:r>
          </a:p>
          <a:p>
            <a:r>
              <a:rPr lang="en-US" dirty="0"/>
              <a:t>Deep Learning has been lacking on .NET</a:t>
            </a:r>
          </a:p>
          <a:p>
            <a:r>
              <a:rPr lang="en-US" dirty="0"/>
              <a:t>Microsoft: release of CNTK .NET API</a:t>
            </a:r>
          </a:p>
          <a:p>
            <a:r>
              <a:rPr lang="en-US" dirty="0"/>
              <a:t>This is my current work on CNTK + F#</a:t>
            </a:r>
          </a:p>
        </p:txBody>
      </p:sp>
    </p:spTree>
    <p:extLst>
      <p:ext uri="{BB962C8B-B14F-4D97-AF65-F5344CB8AC3E}">
        <p14:creationId xmlns:p14="http://schemas.microsoft.com/office/powerpoint/2010/main" val="125960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CA5-1755-4302-AC82-409F5E3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2A33F-C0D9-4C90-85DF-25231562111B}"/>
              </a:ext>
            </a:extLst>
          </p:cNvPr>
          <p:cNvGrpSpPr/>
          <p:nvPr/>
        </p:nvGrpSpPr>
        <p:grpSpPr>
          <a:xfrm>
            <a:off x="1782605" y="2292569"/>
            <a:ext cx="1732552" cy="1700464"/>
            <a:chOff x="4936289" y="3677773"/>
            <a:chExt cx="1732552" cy="1700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7819F-87BD-40A6-BB16-33DC34E2B159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07FE63-3969-4069-ADC1-E20D4926DFF5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C5360-8C9E-4A7F-993A-1196A02A10F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BDC7C5-FDFB-46CA-8A89-C094A38E4A8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C2522-7712-4EC7-A2E2-24CBCF886CD2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96C2D3-AAEE-4AE3-ACDA-DE7F33890D82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8097A-1D60-4F7A-BD89-28EDD1BD9030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A613D-8CDC-4A09-BD82-5A18C8A082D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1B6D2-E4BE-4CC3-82F4-2ADCFA046FA3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15A1A-926A-4D84-A17B-1F300C7E16D1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1ABE3-3853-4984-8369-A326D5AC55A2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E6073-0B9B-449D-886A-38D7E2D73E8F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CFDCA-A6D4-4348-BF7A-C80A657946E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9FCCE2-9077-4BD9-8F4D-B47E086B2A8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6484DE-05CA-4896-BA86-1BEAB0D43AF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7442C-2B3B-464A-95DD-C9CFB85FC7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764014-D600-4197-8244-48CDC2287C41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F9422-6E33-474D-B238-C3DEDF70C09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6186A-CD5E-4C4E-81D4-1E696A33DB31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00685-D5EE-4CA2-BCE1-D2DE7999BD6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013190-3C0C-4618-9B0C-9092EC53363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5CC4A-0044-4229-8352-33059745DA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AC5D-A8FD-47E6-B2CB-3CD5837A432F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D140F-B0A0-4F7C-9B23-EE12460F1C8B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90DDA8-ADA3-4304-B511-87E72CE4198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9F0A64-6E46-402B-883B-D11E2710416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96FB5-D2BE-4860-9AFF-6834009B18D1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60A305-04A6-4599-B286-BEF26F65C622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0E52E-E0A3-4014-AAD3-3B1FDAB6499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14679B-3DA7-4861-A2E4-6C6A9E2D461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FBE16F-6271-4EF5-9BC4-AF4C0C641FB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1DBE92-1302-4777-A9ED-5B765E07068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40864E-F30D-472D-8B04-A6C0A2ECB40E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326A54-0BD4-44AC-BAFB-2AACC18326AF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41C59-B9C8-4B8F-B22E-2E7BF4AA912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737CEB-A11B-4EF8-996A-C9C9FB13F833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51EBC-9264-4338-96F2-3C1DBB51658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29AA9-1FB7-4D4A-983B-41807966F568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9CD47-68F5-4027-864E-AF89D6A5F8A8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EA75C-5E23-4100-8095-A7496289A22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E3D707-E40D-4416-8643-14F20B486229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835ABA-6560-446C-992C-06D82D03251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E9C736-ADE3-47E4-8485-8A3CE211AE0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82B50-49E9-4779-BBA7-0D5168497572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DA660A-CF75-4502-A16A-D594E9E3066C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5B1CF3-4806-44B5-BE4F-E145386FD83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6C5E17-9210-49AA-AE2F-5324A81D360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31FA39-ACD9-4D3C-824F-FC5377DA72D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500C95-3F4E-40FF-9DAD-A0C0F56016B0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1733E5-2F68-41A9-A4B2-254F22F3F7F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40467-72B3-47D5-B1E0-524CC0A19A93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4240B-5021-4D23-9298-3427D729A9A2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B7DB6A-5E8F-4A20-AC5F-C8F13BBDE8E5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FD5-EFCB-485B-BD82-437586F2193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2CAC34-90F9-404A-ABB3-785880966752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DDFA2-775A-41EF-8A30-D73A22CFB5C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590413-5744-4D11-B8CA-7895804FD9B7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C31075-F233-4A88-9D49-1415082CB2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000D45-1526-4AA1-B6E2-FB0BCA04DF8C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3A5522-2D65-4644-AC3A-B13A35CBB081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EAB42F-3461-45B4-8D29-EB6E64CFA80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D51FD7-3A05-4BC9-B9AB-C93995E2A1C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98A30-A5A3-4342-969B-F2C842B4BF6D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4904C-B81C-442A-BD74-BB461ABC384C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F2FC18-A7A5-4582-837B-76B920510B42}"/>
              </a:ext>
            </a:extLst>
          </p:cNvPr>
          <p:cNvGrpSpPr/>
          <p:nvPr/>
        </p:nvGrpSpPr>
        <p:grpSpPr>
          <a:xfrm>
            <a:off x="4475042" y="2292569"/>
            <a:ext cx="1732552" cy="1700464"/>
            <a:chOff x="4936289" y="1782679"/>
            <a:chExt cx="1732552" cy="17004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7FFC63-ED12-426D-BE17-2940897EACD7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CE3865-0B18-4664-8549-5FE8E077608C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91DB69-F277-47F9-925F-E6528F33B54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5ED1B4-0DF0-474D-923E-37E19DA6014B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1659B-D3A5-43FC-A69A-A936D03D95A7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914C63F-9D78-4984-A5D7-9264B9E9297B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CE814-D3D6-401D-BCAF-390F7EC2E10F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168894-7C5B-4647-8CF1-CC6BB6C1D6B8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0724A7-F303-46FF-B5B1-23B128E96E07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60495-1698-4D71-AE67-C99D655DE77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2C3118-B178-4BE5-B831-E303E8320D97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F48A4-80D2-45A3-9585-74A1545E9A12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E8C36D-1B39-4D26-97F9-FA0EC84F8BE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36AE1-0CAF-4CC4-A58F-B05DD5E0BB30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AD7F37-0DD9-4495-89D1-825C5D59865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5F4356-68E9-4E8F-89B3-F94B697D335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B40191-35F8-4702-919B-864D2ED35E5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F08C72-FFEE-4D53-B4BC-451B927B6405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861E00-1E32-428E-A5DC-0328706794F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85AFF-98D1-4483-8680-A722645EED70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68ABA-7F95-4844-935E-E19E358B493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7AD52A-CA1F-4353-B1D2-BECB299A9D3F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1A98C43-B179-49AF-855B-7379EA880BAE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506118-C2E2-47A9-A1B3-44DBDA6D08C4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699506-86BE-45BF-9C9B-3A2B60715C6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5E7D54-0487-4D56-8CED-1F719E5B556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6D6541-074E-498A-817B-16E9BF09F7A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987985-CEF6-4390-A8F0-46A49967DDBB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455D14-03F7-40A1-ABF4-3CE3249A39F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77539-9C5D-4793-B625-243879D7251E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8D3E685-260C-4497-BA9F-D56BD81085F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0EB17D-A5DC-42CB-B713-8528D9C520F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7A39CF-BE96-4C88-BF02-9C5C5A4C0719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460FFE-9C8C-4CCF-B390-5D7819510F3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705DE90-A5E7-4726-B00C-9C3D2C7ABB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BE961D-5E34-4A73-836B-A57BE8FA38D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D860B-67D0-4D1A-A779-6220DE0B7161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E843B0-F8FD-48B4-B305-FFC9BA063710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783033-2DC0-4E13-B1B2-3088C0CC350E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FE4C8E-1DC3-48EF-A933-389E02611D6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97C6AA-5091-4EB3-A29A-EC735FD3C0E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65B1A3-8762-4BA6-9D8B-ABFC8263810A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B9C9D9-0DEC-4169-98D1-72286FBBDB4D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80AAF1-D1C5-4A3F-9504-ECCD9F45E002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DB98E6-B61D-4A80-AE51-4EF52234C03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332B706-4ADF-4424-96CB-6E5E9A2B1312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11F0E6-1E69-4549-A382-E25E0FD2D219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328B6F-AEDE-4338-B909-03C4BB96EEA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399EFA-F855-4207-9363-75648402246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C7B172-4C2D-42ED-A217-B4B983969069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D6B50B-767F-4FFA-8D05-C39ED684F9D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047BD9-E2B5-4144-813A-2B3E156098EE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A4C72D-0482-45B7-9A7B-66A0C7851254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0B3839-D0E0-430D-B23E-0517CA7471A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4688771-71CA-44EE-9287-3DC1E70B1BD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9ED20A4-76AE-4054-8BC9-F51190A212C1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132C76-C0D7-4CD8-8D3C-DD64B255966A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3E5F07C-3DA7-4416-9139-A4C976CAB40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C34F91D-952E-45EC-AC9B-D0A18A2478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8BD120-3422-4867-B416-197EC04242F3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D69A5C-6F36-449B-862D-DA9FDCF37AF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AE7A0AC-5488-487D-ABD6-8534E6A7DCEA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388026-4A61-4E8E-9FF3-2D955137E530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C80994B-E6B5-4356-8AF2-0C11A5BF7DF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99E7CC7-0126-403B-A428-32A3E721FCA3}"/>
              </a:ext>
            </a:extLst>
          </p:cNvPr>
          <p:cNvSpPr txBox="1"/>
          <p:nvPr/>
        </p:nvSpPr>
        <p:spPr>
          <a:xfrm>
            <a:off x="1697338" y="4352874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2D Tensor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Dim = [ 8; 8 ]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017B4-4B73-42C1-B65E-191EE9834152}"/>
              </a:ext>
            </a:extLst>
          </p:cNvPr>
          <p:cNvSpPr txBox="1"/>
          <p:nvPr/>
        </p:nvSpPr>
        <p:spPr>
          <a:xfrm>
            <a:off x="3952957" y="4352874"/>
            <a:ext cx="2776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Weights: Parameters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2D Tensor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Dim = [ 8; 8 ]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C8349C-BFDE-43AB-A78B-A5B7ECAAB447}"/>
              </a:ext>
            </a:extLst>
          </p:cNvPr>
          <p:cNvGrpSpPr/>
          <p:nvPr/>
        </p:nvGrpSpPr>
        <p:grpSpPr>
          <a:xfrm>
            <a:off x="7424201" y="2311391"/>
            <a:ext cx="2118918" cy="1662820"/>
            <a:chOff x="7464674" y="2484309"/>
            <a:chExt cx="2118918" cy="1662820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608E5F4-3E78-4F4B-A5C2-A6CDEDBCF624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975BB1E-1ED3-40BB-AE10-8C98B0BBCB20}"/>
                </a:ext>
              </a:extLst>
            </p:cNvPr>
            <p:cNvCxnSpPr>
              <a:cxnSpLocks/>
              <a:stCxn id="166" idx="2"/>
              <a:endCxn id="156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7A890AAC-21DA-465A-8CFC-04E4AE8AEA15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AC640A4-C5B9-4EC0-9669-144E141FC999}"/>
                </a:ext>
              </a:extLst>
            </p:cNvPr>
            <p:cNvCxnSpPr>
              <a:cxnSpLocks/>
              <a:stCxn id="162" idx="2"/>
              <a:endCxn id="158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C1AAB6B-DF69-49D5-851C-736722E7E55C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83A739A-3536-4B63-9D26-F4BC83823677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1214F29-8B83-45C1-BDE7-DBC68B4BC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FBC86C4-6236-4B6E-A967-C1158B3D1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E5734B8-FAD8-4246-BCA2-505CC3368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3717CBF-FC0D-42FE-8066-16F9C587B9A8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22918E0-1DCD-40B7-81EB-A351A169CED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F2211A-221E-47B3-AE9A-D8F3DB05A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20940E0-EB4E-41A0-878E-401805918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D3F7682-D1F9-4617-83BF-49B6C90D3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685B2A58-5313-491D-A50B-4B842BD71512}"/>
              </a:ext>
            </a:extLst>
          </p:cNvPr>
          <p:cNvSpPr txBox="1"/>
          <p:nvPr/>
        </p:nvSpPr>
        <p:spPr>
          <a:xfrm>
            <a:off x="8881752" y="4352874"/>
            <a:ext cx="190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Output, 0 or 1: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1D Tensor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Dim = [ 1 ]</a:t>
            </a:r>
          </a:p>
        </p:txBody>
      </p:sp>
    </p:spTree>
    <p:extLst>
      <p:ext uri="{BB962C8B-B14F-4D97-AF65-F5344CB8AC3E}">
        <p14:creationId xmlns:p14="http://schemas.microsoft.com/office/powerpoint/2010/main" val="366491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CA5-1755-4302-AC82-409F5E3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2A33F-C0D9-4C90-85DF-25231562111B}"/>
              </a:ext>
            </a:extLst>
          </p:cNvPr>
          <p:cNvGrpSpPr/>
          <p:nvPr/>
        </p:nvGrpSpPr>
        <p:grpSpPr>
          <a:xfrm>
            <a:off x="1782605" y="2292569"/>
            <a:ext cx="1732552" cy="1700464"/>
            <a:chOff x="4936289" y="3677773"/>
            <a:chExt cx="1732552" cy="1700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7819F-87BD-40A6-BB16-33DC34E2B159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07FE63-3969-4069-ADC1-E20D4926DFF5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C5360-8C9E-4A7F-993A-1196A02A10F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BDC7C5-FDFB-46CA-8A89-C094A38E4A8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C2522-7712-4EC7-A2E2-24CBCF886CD2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96C2D3-AAEE-4AE3-ACDA-DE7F33890D82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8097A-1D60-4F7A-BD89-28EDD1BD9030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A613D-8CDC-4A09-BD82-5A18C8A082D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1B6D2-E4BE-4CC3-82F4-2ADCFA046FA3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15A1A-926A-4D84-A17B-1F300C7E16D1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1ABE3-3853-4984-8369-A326D5AC55A2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E6073-0B9B-449D-886A-38D7E2D73E8F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CFDCA-A6D4-4348-BF7A-C80A657946E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9FCCE2-9077-4BD9-8F4D-B47E086B2A8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6484DE-05CA-4896-BA86-1BEAB0D43AF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7442C-2B3B-464A-95DD-C9CFB85FC7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764014-D600-4197-8244-48CDC2287C41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F9422-6E33-474D-B238-C3DEDF70C09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6186A-CD5E-4C4E-81D4-1E696A33DB31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00685-D5EE-4CA2-BCE1-D2DE7999BD6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013190-3C0C-4618-9B0C-9092EC53363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5CC4A-0044-4229-8352-33059745DA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AC5D-A8FD-47E6-B2CB-3CD5837A432F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D140F-B0A0-4F7C-9B23-EE12460F1C8B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90DDA8-ADA3-4304-B511-87E72CE4198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9F0A64-6E46-402B-883B-D11E2710416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96FB5-D2BE-4860-9AFF-6834009B18D1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60A305-04A6-4599-B286-BEF26F65C622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0E52E-E0A3-4014-AAD3-3B1FDAB6499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14679B-3DA7-4861-A2E4-6C6A9E2D461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FBE16F-6271-4EF5-9BC4-AF4C0C641FB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1DBE92-1302-4777-A9ED-5B765E07068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40864E-F30D-472D-8B04-A6C0A2ECB40E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326A54-0BD4-44AC-BAFB-2AACC18326AF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41C59-B9C8-4B8F-B22E-2E7BF4AA912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737CEB-A11B-4EF8-996A-C9C9FB13F833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51EBC-9264-4338-96F2-3C1DBB51658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29AA9-1FB7-4D4A-983B-41807966F568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9CD47-68F5-4027-864E-AF89D6A5F8A8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EA75C-5E23-4100-8095-A7496289A22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E3D707-E40D-4416-8643-14F20B486229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835ABA-6560-446C-992C-06D82D03251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E9C736-ADE3-47E4-8485-8A3CE211AE0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82B50-49E9-4779-BBA7-0D5168497572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DA660A-CF75-4502-A16A-D594E9E3066C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5B1CF3-4806-44B5-BE4F-E145386FD83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6C5E17-9210-49AA-AE2F-5324A81D360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31FA39-ACD9-4D3C-824F-FC5377DA72D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500C95-3F4E-40FF-9DAD-A0C0F56016B0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1733E5-2F68-41A9-A4B2-254F22F3F7F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40467-72B3-47D5-B1E0-524CC0A19A93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4240B-5021-4D23-9298-3427D729A9A2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B7DB6A-5E8F-4A20-AC5F-C8F13BBDE8E5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FD5-EFCB-485B-BD82-437586F2193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2CAC34-90F9-404A-ABB3-785880966752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DDFA2-775A-41EF-8A30-D73A22CFB5C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590413-5744-4D11-B8CA-7895804FD9B7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C31075-F233-4A88-9D49-1415082CB2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000D45-1526-4AA1-B6E2-FB0BCA04DF8C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3A5522-2D65-4644-AC3A-B13A35CBB081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EAB42F-3461-45B4-8D29-EB6E64CFA80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D51FD7-3A05-4BC9-B9AB-C93995E2A1C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98A30-A5A3-4342-969B-F2C842B4BF6D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4904C-B81C-442A-BD74-BB461ABC384C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F2FC18-A7A5-4582-837B-76B920510B42}"/>
              </a:ext>
            </a:extLst>
          </p:cNvPr>
          <p:cNvGrpSpPr/>
          <p:nvPr/>
        </p:nvGrpSpPr>
        <p:grpSpPr>
          <a:xfrm>
            <a:off x="4475042" y="2292569"/>
            <a:ext cx="1732552" cy="1700464"/>
            <a:chOff x="4936289" y="1782679"/>
            <a:chExt cx="1732552" cy="17004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7FFC63-ED12-426D-BE17-2940897EACD7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CE3865-0B18-4664-8549-5FE8E077608C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91DB69-F277-47F9-925F-E6528F33B54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5ED1B4-0DF0-474D-923E-37E19DA6014B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1659B-D3A5-43FC-A69A-A936D03D95A7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914C63F-9D78-4984-A5D7-9264B9E9297B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CE814-D3D6-401D-BCAF-390F7EC2E10F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168894-7C5B-4647-8CF1-CC6BB6C1D6B8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0724A7-F303-46FF-B5B1-23B128E96E07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60495-1698-4D71-AE67-C99D655DE77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2C3118-B178-4BE5-B831-E303E8320D97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F48A4-80D2-45A3-9585-74A1545E9A12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E8C36D-1B39-4D26-97F9-FA0EC84F8BE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36AE1-0CAF-4CC4-A58F-B05DD5E0BB30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AD7F37-0DD9-4495-89D1-825C5D59865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5F4356-68E9-4E8F-89B3-F94B697D335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B40191-35F8-4702-919B-864D2ED35E5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F08C72-FFEE-4D53-B4BC-451B927B6405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861E00-1E32-428E-A5DC-0328706794F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85AFF-98D1-4483-8680-A722645EED70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68ABA-7F95-4844-935E-E19E358B493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7AD52A-CA1F-4353-B1D2-BECB299A9D3F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1A98C43-B179-49AF-855B-7379EA880BAE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506118-C2E2-47A9-A1B3-44DBDA6D08C4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699506-86BE-45BF-9C9B-3A2B60715C6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5E7D54-0487-4D56-8CED-1F719E5B556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6D6541-074E-498A-817B-16E9BF09F7A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987985-CEF6-4390-A8F0-46A49967DDBB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455D14-03F7-40A1-ABF4-3CE3249A39F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77539-9C5D-4793-B625-243879D7251E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8D3E685-260C-4497-BA9F-D56BD81085F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0EB17D-A5DC-42CB-B713-8528D9C520F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7A39CF-BE96-4C88-BF02-9C5C5A4C0719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460FFE-9C8C-4CCF-B390-5D7819510F3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705DE90-A5E7-4726-B00C-9C3D2C7ABB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BE961D-5E34-4A73-836B-A57BE8FA38D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D860B-67D0-4D1A-A779-6220DE0B7161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E843B0-F8FD-48B4-B305-FFC9BA063710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783033-2DC0-4E13-B1B2-3088C0CC350E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FE4C8E-1DC3-48EF-A933-389E02611D6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97C6AA-5091-4EB3-A29A-EC735FD3C0E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65B1A3-8762-4BA6-9D8B-ABFC8263810A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B9C9D9-0DEC-4169-98D1-72286FBBDB4D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80AAF1-D1C5-4A3F-9504-ECCD9F45E002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DB98E6-B61D-4A80-AE51-4EF52234C03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332B706-4ADF-4424-96CB-6E5E9A2B1312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11F0E6-1E69-4549-A382-E25E0FD2D219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328B6F-AEDE-4338-B909-03C4BB96EEA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399EFA-F855-4207-9363-75648402246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C7B172-4C2D-42ED-A217-B4B983969069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D6B50B-767F-4FFA-8D05-C39ED684F9D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047BD9-E2B5-4144-813A-2B3E156098EE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A4C72D-0482-45B7-9A7B-66A0C7851254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0B3839-D0E0-430D-B23E-0517CA7471A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4688771-71CA-44EE-9287-3DC1E70B1BD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9ED20A4-76AE-4054-8BC9-F51190A212C1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132C76-C0D7-4CD8-8D3C-DD64B255966A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3E5F07C-3DA7-4416-9139-A4C976CAB40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C34F91D-952E-45EC-AC9B-D0A18A2478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8BD120-3422-4867-B416-197EC04242F3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D69A5C-6F36-449B-862D-DA9FDCF37AF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AE7A0AC-5488-487D-ABD6-8534E6A7DCEA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388026-4A61-4E8E-9FF3-2D955137E530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C80994B-E6B5-4356-8AF2-0C11A5BF7DF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1D5883F-7E82-4D68-BEA0-4D6859904A5D}"/>
              </a:ext>
            </a:extLst>
          </p:cNvPr>
          <p:cNvGrpSpPr/>
          <p:nvPr/>
        </p:nvGrpSpPr>
        <p:grpSpPr>
          <a:xfrm>
            <a:off x="7286853" y="2842777"/>
            <a:ext cx="2118918" cy="648103"/>
            <a:chOff x="7415945" y="2292569"/>
            <a:chExt cx="2118918" cy="648103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623F164-4B2C-4311-859C-951D9ECEF59F}"/>
                </a:ext>
              </a:extLst>
            </p:cNvPr>
            <p:cNvSpPr/>
            <p:nvPr/>
          </p:nvSpPr>
          <p:spPr>
            <a:xfrm>
              <a:off x="8944020" y="233118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0FD43AD-90D4-4E0D-9067-8DDB22519434}"/>
                </a:ext>
              </a:extLst>
            </p:cNvPr>
            <p:cNvCxnSpPr>
              <a:cxnSpLocks/>
              <a:stCxn id="145" idx="2"/>
              <a:endCxn id="135" idx="1"/>
            </p:cNvCxnSpPr>
            <p:nvPr/>
          </p:nvCxnSpPr>
          <p:spPr>
            <a:xfrm>
              <a:off x="7415945" y="261662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E5FD3C-93C4-408F-8181-1C98D55309C6}"/>
                </a:ext>
              </a:extLst>
            </p:cNvPr>
            <p:cNvGrpSpPr/>
            <p:nvPr/>
          </p:nvGrpSpPr>
          <p:grpSpPr>
            <a:xfrm>
              <a:off x="7415945" y="2292569"/>
              <a:ext cx="627530" cy="648103"/>
              <a:chOff x="9964272" y="1758921"/>
              <a:chExt cx="627530" cy="64810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7347A88-1087-4F71-86CC-9D652A54196A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9D4D3C-2040-4CD2-A189-AA2B7E063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F484AE1-79C4-447E-B8CC-8F2E0F414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420830F-40E9-4B90-95C8-A59F92F6F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99E7CC7-0126-403B-A428-32A3E721FCA3}"/>
              </a:ext>
            </a:extLst>
          </p:cNvPr>
          <p:cNvSpPr txBox="1"/>
          <p:nvPr/>
        </p:nvSpPr>
        <p:spPr>
          <a:xfrm>
            <a:off x="1782604" y="4352874"/>
            <a:ext cx="4424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Output1 =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Input.[0,0] x Weight.[0,0] +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Input.[0,1] x Weight.[0,1] +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… +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Input.[7,7] x Weight.[7,7]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F7BC36-D87C-4146-97A3-4D0A0FBFB31E}"/>
              </a:ext>
            </a:extLst>
          </p:cNvPr>
          <p:cNvSpPr txBox="1"/>
          <p:nvPr/>
        </p:nvSpPr>
        <p:spPr>
          <a:xfrm>
            <a:off x="7193276" y="4318421"/>
            <a:ext cx="442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Output2 =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if Output1 &gt; Threshold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then 1.0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 else 0.0 </a:t>
            </a:r>
          </a:p>
        </p:txBody>
      </p:sp>
    </p:spTree>
    <p:extLst>
      <p:ext uri="{BB962C8B-B14F-4D97-AF65-F5344CB8AC3E}">
        <p14:creationId xmlns:p14="http://schemas.microsoft.com/office/powerpoint/2010/main" val="214396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F2AE8-DDDA-4909-B530-983C860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B157-9E54-4377-9DF6-971EFC5C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model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float[,]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weights</a:t>
            </a:r>
            <a:r>
              <a:rPr lang="en-US" sz="3200" dirty="0"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float[,]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threshold</a:t>
            </a:r>
            <a:r>
              <a:rPr lang="en-US" sz="3200" dirty="0"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float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Array2D.product input weights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|&gt; Array2D.sum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 |&gt; </a:t>
            </a:r>
            <a:r>
              <a:rPr lang="en-US" sz="3200" dirty="0" err="1">
                <a:latin typeface="Consolas" panose="020B0609020204030204" pitchFamily="49" charset="0"/>
              </a:rPr>
              <a:t>ActivateIfGreaterThan</a:t>
            </a:r>
            <a:r>
              <a:rPr lang="en-US" sz="3200" dirty="0">
                <a:latin typeface="Consolas" panose="020B0609020204030204" pitchFamily="49" charset="0"/>
              </a:rPr>
              <a:t> threshold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2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CA5-1755-4302-AC82-409F5E3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C2A33F-C0D9-4C90-85DF-25231562111B}"/>
              </a:ext>
            </a:extLst>
          </p:cNvPr>
          <p:cNvGrpSpPr/>
          <p:nvPr/>
        </p:nvGrpSpPr>
        <p:grpSpPr>
          <a:xfrm>
            <a:off x="3377053" y="1835496"/>
            <a:ext cx="1732552" cy="1700464"/>
            <a:chOff x="4936289" y="3677773"/>
            <a:chExt cx="1732552" cy="1700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57819F-87BD-40A6-BB16-33DC34E2B159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07FE63-3969-4069-ADC1-E20D4926DFF5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DC5360-8C9E-4A7F-993A-1196A02A10F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BDC7C5-FDFB-46CA-8A89-C094A38E4A8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C2522-7712-4EC7-A2E2-24CBCF886CD2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96C2D3-AAEE-4AE3-ACDA-DE7F33890D82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8097A-1D60-4F7A-BD89-28EDD1BD9030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A613D-8CDC-4A09-BD82-5A18C8A082DF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1B6D2-E4BE-4CC3-82F4-2ADCFA046FA3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615A1A-926A-4D84-A17B-1F300C7E16D1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C1ABE3-3853-4984-8369-A326D5AC55A2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E6073-0B9B-449D-886A-38D7E2D73E8F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9CFDCA-A6D4-4348-BF7A-C80A657946E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9FCCE2-9077-4BD9-8F4D-B47E086B2A8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6484DE-05CA-4896-BA86-1BEAB0D43AFD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7442C-2B3B-464A-95DD-C9CFB85FC7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764014-D600-4197-8244-48CDC2287C41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F9422-6E33-474D-B238-C3DEDF70C09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6186A-CD5E-4C4E-81D4-1E696A33DB31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400685-D5EE-4CA2-BCE1-D2DE7999BD6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013190-3C0C-4618-9B0C-9092EC53363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95CC4A-0044-4229-8352-33059745DA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3FAC5D-A8FD-47E6-B2CB-3CD5837A432F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D140F-B0A0-4F7C-9B23-EE12460F1C8B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90DDA8-ADA3-4304-B511-87E72CE4198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9F0A64-6E46-402B-883B-D11E2710416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96FB5-D2BE-4860-9AFF-6834009B18D1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60A305-04A6-4599-B286-BEF26F65C622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F0E52E-E0A3-4014-AAD3-3B1FDAB64997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14679B-3DA7-4861-A2E4-6C6A9E2D461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FBE16F-6271-4EF5-9BC4-AF4C0C641FB6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1DBE92-1302-4777-A9ED-5B765E07068F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40864E-F30D-472D-8B04-A6C0A2ECB40E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326A54-0BD4-44AC-BAFB-2AACC18326AF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41C59-B9C8-4B8F-B22E-2E7BF4AA9124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737CEB-A11B-4EF8-996A-C9C9FB13F833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51EBC-9264-4338-96F2-3C1DBB51658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929AA9-1FB7-4D4A-983B-41807966F568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9CD47-68F5-4027-864E-AF89D6A5F8A8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8EA75C-5E23-4100-8095-A7496289A22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E3D707-E40D-4416-8643-14F20B486229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835ABA-6560-446C-992C-06D82D03251E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E9C736-ADE3-47E4-8485-8A3CE211AE03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82B50-49E9-4779-BBA7-0D5168497572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DA660A-CF75-4502-A16A-D594E9E3066C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5B1CF3-4806-44B5-BE4F-E145386FD83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6C5E17-9210-49AA-AE2F-5324A81D360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31FA39-ACD9-4D3C-824F-FC5377DA72DF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500C95-3F4E-40FF-9DAD-A0C0F56016B0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11733E5-2F68-41A9-A4B2-254F22F3F7F4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40467-72B3-47D5-B1E0-524CC0A19A93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4240B-5021-4D23-9298-3427D729A9A2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B7DB6A-5E8F-4A20-AC5F-C8F13BBDE8E5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F6FD5-EFCB-485B-BD82-437586F2193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2CAC34-90F9-404A-ABB3-785880966752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DDFA2-775A-41EF-8A30-D73A22CFB5C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590413-5744-4D11-B8CA-7895804FD9B7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C31075-F233-4A88-9D49-1415082CB2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000D45-1526-4AA1-B6E2-FB0BCA04DF8C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3A5522-2D65-4644-AC3A-B13A35CBB081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EAB42F-3461-45B4-8D29-EB6E64CFA807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D51FD7-3A05-4BC9-B9AB-C93995E2A1C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98A30-A5A3-4342-969B-F2C842B4BF6D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4904C-B81C-442A-BD74-BB461ABC384C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8F2FC18-A7A5-4582-837B-76B920510B42}"/>
              </a:ext>
            </a:extLst>
          </p:cNvPr>
          <p:cNvGrpSpPr/>
          <p:nvPr/>
        </p:nvGrpSpPr>
        <p:grpSpPr>
          <a:xfrm>
            <a:off x="3377053" y="4079584"/>
            <a:ext cx="1732552" cy="1700464"/>
            <a:chOff x="4936289" y="1782679"/>
            <a:chExt cx="1732552" cy="170046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7FFC63-ED12-426D-BE17-2940897EACD7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CE3865-0B18-4664-8549-5FE8E077608C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91DB69-F277-47F9-925F-E6528F33B54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5ED1B4-0DF0-474D-923E-37E19DA6014B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1659B-D3A5-43FC-A69A-A936D03D95A7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914C63F-9D78-4984-A5D7-9264B9E9297B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CE814-D3D6-401D-BCAF-390F7EC2E10F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168894-7C5B-4647-8CF1-CC6BB6C1D6B8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0724A7-F303-46FF-B5B1-23B128E96E07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60495-1698-4D71-AE67-C99D655DE77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2C3118-B178-4BE5-B831-E303E8320D97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CF48A4-80D2-45A3-9585-74A1545E9A12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E8C36D-1B39-4D26-97F9-FA0EC84F8BE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36AE1-0CAF-4CC4-A58F-B05DD5E0BB30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AD7F37-0DD9-4495-89D1-825C5D598656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5F4356-68E9-4E8F-89B3-F94B697D335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B40191-35F8-4702-919B-864D2ED35E5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1F08C72-FFEE-4D53-B4BC-451B927B6405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861E00-1E32-428E-A5DC-0328706794F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9485AFF-98D1-4483-8680-A722645EED70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68ABA-7F95-4844-935E-E19E358B493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7AD52A-CA1F-4353-B1D2-BECB299A9D3F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1A98C43-B179-49AF-855B-7379EA880BAE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506118-C2E2-47A9-A1B3-44DBDA6D08C4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699506-86BE-45BF-9C9B-3A2B60715C6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5E7D54-0487-4D56-8CED-1F719E5B5566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6D6541-074E-498A-817B-16E9BF09F7A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F987985-CEF6-4390-A8F0-46A49967DDBB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455D14-03F7-40A1-ABF4-3CE3249A39F0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E77539-9C5D-4793-B625-243879D7251E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8D3E685-260C-4497-BA9F-D56BD81085F6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0EB17D-A5DC-42CB-B713-8528D9C520F6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B7A39CF-BE96-4C88-BF02-9C5C5A4C0719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460FFE-9C8C-4CCF-B390-5D7819510F3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705DE90-A5E7-4726-B00C-9C3D2C7ABB90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BE961D-5E34-4A73-836B-A57BE8FA38D7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37D860B-67D0-4D1A-A779-6220DE0B7161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E843B0-F8FD-48B4-B305-FFC9BA063710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2783033-2DC0-4E13-B1B2-3088C0CC350E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9FE4C8E-1DC3-48EF-A933-389E02611D6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97C6AA-5091-4EB3-A29A-EC735FD3C0EC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65B1A3-8762-4BA6-9D8B-ABFC8263810A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B9C9D9-0DEC-4169-98D1-72286FBBDB4D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80AAF1-D1C5-4A3F-9504-ECCD9F45E002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EDB98E6-B61D-4A80-AE51-4EF52234C03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332B706-4ADF-4424-96CB-6E5E9A2B1312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11F0E6-1E69-4549-A382-E25E0FD2D219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328B6F-AEDE-4338-B909-03C4BB96EEA6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399EFA-F855-4207-9363-756484022465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FC7B172-4C2D-42ED-A217-B4B983969069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2D6B50B-767F-4FFA-8D05-C39ED684F9D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047BD9-E2B5-4144-813A-2B3E156098EE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A4C72D-0482-45B7-9A7B-66A0C7851254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0B3839-D0E0-430D-B23E-0517CA7471A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4688771-71CA-44EE-9287-3DC1E70B1BD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9ED20A4-76AE-4054-8BC9-F51190A212C1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132C76-C0D7-4CD8-8D3C-DD64B255966A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3E5F07C-3DA7-4416-9139-A4C976CAB401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C34F91D-952E-45EC-AC9B-D0A18A2478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18BD120-3422-4867-B416-197EC04242F3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3D69A5C-6F36-449B-862D-DA9FDCF37AF6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AE7A0AC-5488-487D-ABD6-8534E6A7DCEA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6388026-4A61-4E8E-9FF3-2D955137E530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C80994B-E6B5-4356-8AF2-0C11A5BF7DF9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1D5883F-7E82-4D68-BEA0-4D6859904A5D}"/>
              </a:ext>
            </a:extLst>
          </p:cNvPr>
          <p:cNvGrpSpPr/>
          <p:nvPr/>
        </p:nvGrpSpPr>
        <p:grpSpPr>
          <a:xfrm>
            <a:off x="9187157" y="3217123"/>
            <a:ext cx="2118918" cy="648103"/>
            <a:chOff x="7415945" y="2292569"/>
            <a:chExt cx="2118918" cy="648103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623F164-4B2C-4311-859C-951D9ECEF59F}"/>
                </a:ext>
              </a:extLst>
            </p:cNvPr>
            <p:cNvSpPr/>
            <p:nvPr/>
          </p:nvSpPr>
          <p:spPr>
            <a:xfrm>
              <a:off x="8944020" y="233118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0FD43AD-90D4-4E0D-9067-8DDB22519434}"/>
                </a:ext>
              </a:extLst>
            </p:cNvPr>
            <p:cNvCxnSpPr>
              <a:cxnSpLocks/>
              <a:stCxn id="145" idx="2"/>
              <a:endCxn id="135" idx="1"/>
            </p:cNvCxnSpPr>
            <p:nvPr/>
          </p:nvCxnSpPr>
          <p:spPr>
            <a:xfrm>
              <a:off x="7415945" y="261662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7E5FD3C-93C4-408F-8181-1C98D55309C6}"/>
                </a:ext>
              </a:extLst>
            </p:cNvPr>
            <p:cNvGrpSpPr/>
            <p:nvPr/>
          </p:nvGrpSpPr>
          <p:grpSpPr>
            <a:xfrm>
              <a:off x="7415945" y="2292569"/>
              <a:ext cx="627530" cy="648103"/>
              <a:chOff x="9964272" y="1758921"/>
              <a:chExt cx="627530" cy="64810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7347A88-1087-4F71-86CC-9D652A54196A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9D4D3C-2040-4CD2-A189-AA2B7E063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F484AE1-79C4-447E-B8CC-8F2E0F414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420830F-40E9-4B90-95C8-A59F92F6F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99E7CC7-0126-403B-A428-32A3E721FCA3}"/>
              </a:ext>
            </a:extLst>
          </p:cNvPr>
          <p:cNvSpPr txBox="1"/>
          <p:nvPr/>
        </p:nvSpPr>
        <p:spPr>
          <a:xfrm>
            <a:off x="838200" y="1834492"/>
            <a:ext cx="23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Variable, or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Features: 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what we observe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017B4-4B73-42C1-B65E-191EE9834152}"/>
              </a:ext>
            </a:extLst>
          </p:cNvPr>
          <p:cNvSpPr txBox="1"/>
          <p:nvPr/>
        </p:nvSpPr>
        <p:spPr>
          <a:xfrm>
            <a:off x="706754" y="407958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Parameters, or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Weights: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what the computer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can “tweak”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1ABCD-72A0-4C6C-BCB9-A5E17CEC8AF3}"/>
              </a:ext>
            </a:extLst>
          </p:cNvPr>
          <p:cNvSpPr txBox="1"/>
          <p:nvPr/>
        </p:nvSpPr>
        <p:spPr>
          <a:xfrm>
            <a:off x="5921024" y="2844259"/>
            <a:ext cx="2755883" cy="156966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Function: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Expression of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Variable(s) and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Parameter(s)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B5E71F-CFB5-414C-9968-7FF675BC3030}"/>
              </a:ext>
            </a:extLst>
          </p:cNvPr>
          <p:cNvSpPr txBox="1"/>
          <p:nvPr/>
        </p:nvSpPr>
        <p:spPr>
          <a:xfrm>
            <a:off x="9069635" y="4388441"/>
            <a:ext cx="25699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Input Variable, or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Labels: </a:t>
            </a:r>
            <a:b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what the function </a:t>
            </a:r>
          </a:p>
          <a:p>
            <a:r>
              <a:rPr lang="en-US" sz="24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should evaluate to </a:t>
            </a:r>
          </a:p>
        </p:txBody>
      </p:sp>
    </p:spTree>
    <p:extLst>
      <p:ext uri="{BB962C8B-B14F-4D97-AF65-F5344CB8AC3E}">
        <p14:creationId xmlns:p14="http://schemas.microsoft.com/office/powerpoint/2010/main" val="30254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recognizing 1s from 2s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701175" y="2930243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2715B9-10CC-44BA-9AAF-895822D2B851}"/>
              </a:ext>
            </a:extLst>
          </p:cNvPr>
          <p:cNvGrpSpPr/>
          <p:nvPr/>
        </p:nvGrpSpPr>
        <p:grpSpPr>
          <a:xfrm>
            <a:off x="3312885" y="1907870"/>
            <a:ext cx="1732552" cy="1700464"/>
            <a:chOff x="4936289" y="1782679"/>
            <a:chExt cx="1732552" cy="170046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6E4F1EF-5E93-4AB8-8463-55C3B8835CCE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4FE5E8C-5134-4E81-97BC-26E339CD3C30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F1E7C-816B-486F-8ABA-76905EE7B2D8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B71568E-8697-4A71-9411-DE9DBAD15D29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B3C2A8-C7CC-42D6-BAC0-BA56D97790B2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99E343-7DB0-4FAC-8C3A-F3437C3393D6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C3EBBE5-2516-4D83-9924-35DCE55A38A7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F188AA-CFDC-4B8D-8E71-DD2B4792CCC1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70E79BE-54A5-4538-A01C-9256FE535264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B34F68-27AA-4137-BC3B-6E2C623ACCB9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2BDDCB3-CB7F-4149-A871-BFDA1230C23D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167865-4382-4D9A-B638-AAF35A4EB15D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2C5BA5B-4DB0-46E0-8454-0E5ECBA83C0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8FF1980-2499-4594-845D-54A7F3C721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B27BEC4-746C-4A93-AC94-D1666DA83C51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4FE71-39B8-442F-BD46-CB7AE00A6E2E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B6167B-A91A-4A36-BDBE-BCFAB51028DF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75C316-921B-4F1B-BDA8-81F17A6B22EE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0E2DFCE-20EF-481C-A2EB-D3AADE4D9B3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282D373-4FB7-4A5B-9E8F-F8F64F0DEE9A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1E5BC37-029B-4F6F-B289-97F0CF70CD79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7EB7A6-877B-47B7-B0CF-7F2BC6BE284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5C00C9A-A1BA-4EAA-80BF-49078D52E420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DDFAE8-792E-43BF-8DD9-E24D1F028266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E649F4E-CBE3-41C1-9842-CF698964DA38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C08EE9-8332-40D8-9C0D-CC06C96F2321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D4F3A32-E57C-43A1-882C-10202F3DB473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E928481-F745-4601-82BB-B552F5FA929F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8261802-596C-4F65-9C4B-43E0A770843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2BF6503-9A49-4D48-8027-3C378DE330B7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F5EBA7-6AF4-4232-9E7E-47E7591F1060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B41F38C-941C-4CFA-9C6A-BFA550C605C8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658E1A9-93CD-4195-8BCD-089E25B62533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B1409F7-1217-4EBD-A6BE-A6793313A11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5C7239E-2108-4447-8866-7EF76BB1996C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36BC7CE-D1BF-4FE4-AB8F-7A8FA4982B46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A3610DB-7FAB-4C0C-8234-F04DFB5FE5A4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EDEF2B9-4AA9-4875-BBC0-5CFD533B6FC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F6CE2D2-D377-437B-97E7-18B47A24BAEB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B1AFB1E-BBB1-44F7-AE5B-673197FF9854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8080D8-24C2-4AD5-AE73-8B970DA2781F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46DBCD5-A78C-4EFE-9FA9-6CD9F0B95AA7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65E1719-2C4E-4B83-9333-023BB2F7048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5EAF9B-A492-412D-BFD2-224EF6715C6E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5F3C4C-0649-4A80-B1D7-85A681E58583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89DE55-3960-4B39-9AC4-1877CEB37ED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E9ABFA3-B2B6-45D4-973E-695B91E34F64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3100F18-9257-4C8D-B24A-7593756D9BC5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FE11558-1302-4628-AE5F-742CEE877723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06047F4-3403-4818-AAE1-4CD82CD1C96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694445E-E780-45BB-B54F-CF401C655DE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01CBBD9-2C18-4D0F-8535-8264EEF1619A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03531-BEC2-483C-A404-05DD8CD78F9D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05DEA9D-9A33-49FC-9C46-15A16134733A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3CFDF07-E3A0-4F0C-8AFC-75CC522C6CF9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AF7BEB9-6D7F-4A2D-A092-207C3BFE5988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9D91D9E-18AE-49F9-851F-C1AA215516CD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C4F249-2AB5-4448-BE33-65A18AB38923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BA0BE4-300F-44A4-A0C0-F006E1847C35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0727B34-7068-400E-929E-58D4CB3D9F67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898ABC4-3C09-4CEC-84D8-0367E4C87CC5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F3C12BD-E8C1-45F6-85C7-F42E1366648C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408E54D-8733-40D3-8A0A-96347D55EC98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6A5EB2A-E8E5-4E4B-B380-3666AEC54490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AAD01C2-8EDD-4CE4-A796-79F3903E10B9}"/>
              </a:ext>
            </a:extLst>
          </p:cNvPr>
          <p:cNvGrpSpPr/>
          <p:nvPr/>
        </p:nvGrpSpPr>
        <p:grpSpPr>
          <a:xfrm>
            <a:off x="3312885" y="3826808"/>
            <a:ext cx="1732552" cy="1700464"/>
            <a:chOff x="4936289" y="3677773"/>
            <a:chExt cx="1732552" cy="170046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06FAC23-5265-42C0-B4C8-2F2CD26BB69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8507713-600F-4E8E-A3FD-BE542C4FF876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20D147E-80A0-48CC-A6D9-EC23BB39B9A3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8728CE-48B9-438A-83AA-6CBEBBB97136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CC4B722-478C-4C15-AC92-B123DC8D154F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953CE6-9636-4622-88F0-843162606054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88DF189-B134-4981-8EEE-294C43800A76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8C90FB-1C8A-41B6-B9D8-FBC93DAA0C30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3B9CF34-B014-422B-8FFB-BA8C99250925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9897F62-DE4B-4FCD-987E-BAF411C6EF86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CF9812-0FF6-4CFE-AE84-350069882FD6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E14E72-2161-4340-9875-94B339844FDB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604D5DA-2F0D-448D-991F-A16DAEC98947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12CB10-DC15-4AA4-9059-693B62142A3C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6A4423C-A1F1-4937-BA45-4C661624E05F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67FE06-CA62-49EA-9133-6E9BD8055BCC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322FFA2-7D73-4CFD-B449-ADD85B118F94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8F89F34-4E1E-424E-AC09-85E95DFA2FC2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E45C8FA-D730-423C-BF83-A6DE00F3F702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F8BB3E-7DA6-469D-8937-52F46EDB9BAC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F636B51-157E-4FA6-8593-38528CAC3DCE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4997857-6D72-49CA-9AD4-9298C1AF92C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0080542-E7CC-4A40-9E3A-2EBC2A356683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7C14139-9693-4728-AFA9-3BAD7D0BCFF7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81F404-0711-4432-8DF4-1A0C4C55225F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5C826D0-83DC-4B09-9986-9BEBCE96B1DD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FA055BB-83BE-456B-861A-B58B7DDC96F7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8F1A3A0-C18A-4CA3-B0D0-69B96B18F650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B8B8E9B-1D7C-4E18-B400-D2B0000DB408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A367CCD-8CAB-4C6B-9A75-37965E43EBD6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15B7650-AFA1-441C-830A-2DF38485361B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439B6D74-CDF3-48C8-A509-DDC95574A17A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70E534-FB66-493C-B111-49E2B73AA487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23592A-B18E-44E1-8CF2-7597D19A34C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79B3BF3-FD40-46C1-B0BB-AC59647929D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4E04063-61CA-4523-97C3-51A69E68F546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3B4C8EA-4AEA-4345-AF0B-C985647E1544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02F15E3-2F0A-4107-8E74-B59258045FC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C7E08D9-26AF-4CBE-A756-A10FD304FC55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C5AE15A-D381-4A9C-BBA2-BED5A55D298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5624E18-C612-49BF-8265-258F8909A451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71C9E88-27DD-46A9-B0D1-2AB5C8A66E6C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23BAC8E-BDAE-45FE-A221-A9A2A98EE0AE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9A999D9-3C31-4AB8-B927-02218FAA4FA7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E6597A5-8B5A-42C8-BC55-BC7FF21F3CE2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7847724-62B7-4119-AFC8-EF3136EFDCC3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1E5BF39-1CCD-4AF4-AB85-1B6488EA62E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FD4BE63-E946-47DC-A9CD-4937299A46E1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9CB57C7-C43C-4CDE-8530-DA9C25A7C087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A2388F-8AC7-45F6-8802-7161C3B57AE5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0943F14-8260-45E6-B59B-EF6B7B78F807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1C5BA2-ED3F-475B-AA03-66C6DAD018A1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8145E9E-ECEA-4C50-90B0-B4A2E44539F6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67DE4-2BDD-4E8C-8745-542C6574BA4E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18BF27FE-56B7-4968-8D53-7EF88F99D534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4203926-ED72-4478-B097-4E9D61763023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E949AD9-1D81-4D11-989A-598C1AE71E0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44B0C0A-755C-427F-8689-4BA910BEBF2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BFE5D1D-F1EE-4E5F-B421-280BB2037CA8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CB254B2-14B4-4B96-9164-DFC46356DD6E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8C1F873-5D2E-493D-96C5-0CF4D2067AAB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15E29A7-E9DD-4710-B4F0-C9FF3D63CDAC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52501FC-69A4-45FF-A365-6CB59731B80A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2DC76DE-44D2-45D6-84AA-955DA5F8740D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B8A80D3-9750-4BB0-A042-7001E4FDE58B}"/>
              </a:ext>
            </a:extLst>
          </p:cNvPr>
          <p:cNvGrpSpPr/>
          <p:nvPr/>
        </p:nvGrpSpPr>
        <p:grpSpPr>
          <a:xfrm>
            <a:off x="7718899" y="2967887"/>
            <a:ext cx="2118918" cy="1662820"/>
            <a:chOff x="7464674" y="2484309"/>
            <a:chExt cx="2118918" cy="1662820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8992749" y="2522929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464674" y="2808361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8C984785-FFC2-487A-815C-825AAE436D59}"/>
                </a:ext>
              </a:extLst>
            </p:cNvPr>
            <p:cNvSpPr/>
            <p:nvPr/>
          </p:nvSpPr>
          <p:spPr>
            <a:xfrm>
              <a:off x="8992749" y="3545642"/>
              <a:ext cx="590843" cy="576776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A62C330-AFDA-40DD-B4C1-7F9C1E71D00C}"/>
                </a:ext>
              </a:extLst>
            </p:cNvPr>
            <p:cNvCxnSpPr>
              <a:cxnSpLocks/>
              <a:stCxn id="270" idx="2"/>
              <a:endCxn id="266" idx="1"/>
            </p:cNvCxnSpPr>
            <p:nvPr/>
          </p:nvCxnSpPr>
          <p:spPr>
            <a:xfrm>
              <a:off x="7495677" y="3823078"/>
              <a:ext cx="1497072" cy="10952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464674" y="2484309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630337-6ED5-4DC3-8079-DE19F1DEBB5B}"/>
                </a:ext>
              </a:extLst>
            </p:cNvPr>
            <p:cNvGrpSpPr/>
            <p:nvPr/>
          </p:nvGrpSpPr>
          <p:grpSpPr>
            <a:xfrm>
              <a:off x="7495677" y="3499026"/>
              <a:ext cx="627530" cy="648103"/>
              <a:chOff x="9964272" y="1758921"/>
              <a:chExt cx="627530" cy="648103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517FF81-D205-4C6D-B074-95F3F923A260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643DA54-FC68-4E38-BC76-829AF85F4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2CE503A-F21A-4351-8CA5-156E2C7DC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BB45E4C-BEBC-4D17-B947-CEF8C51CB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8" name="Straight Arrow Connector 374">
            <a:extLst>
              <a:ext uri="{FF2B5EF4-FFF2-40B4-BE49-F238E27FC236}">
                <a16:creationId xmlns:a16="http://schemas.microsoft.com/office/drawing/2014/main" id="{C2215BD4-CC20-476D-BE7D-4D007AFCAE3C}"/>
              </a:ext>
            </a:extLst>
          </p:cNvPr>
          <p:cNvCxnSpPr>
            <a:cxnSpLocks/>
            <a:endCxn id="274" idx="2"/>
          </p:cNvCxnSpPr>
          <p:nvPr/>
        </p:nvCxnSpPr>
        <p:spPr>
          <a:xfrm>
            <a:off x="5088980" y="2771036"/>
            <a:ext cx="2629919" cy="52090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374">
            <a:extLst>
              <a:ext uri="{FF2B5EF4-FFF2-40B4-BE49-F238E27FC236}">
                <a16:creationId xmlns:a16="http://schemas.microsoft.com/office/drawing/2014/main" id="{5B3A00D3-AD74-4469-8799-76866CAD2A17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5088980" y="2771036"/>
            <a:ext cx="2660922" cy="15356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374">
            <a:extLst>
              <a:ext uri="{FF2B5EF4-FFF2-40B4-BE49-F238E27FC236}">
                <a16:creationId xmlns:a16="http://schemas.microsoft.com/office/drawing/2014/main" id="{FFBC9A16-855B-4A66-B15D-DAF945034A1E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5088979" y="3291939"/>
            <a:ext cx="2629920" cy="139212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374">
            <a:extLst>
              <a:ext uri="{FF2B5EF4-FFF2-40B4-BE49-F238E27FC236}">
                <a16:creationId xmlns:a16="http://schemas.microsoft.com/office/drawing/2014/main" id="{CB8F57EA-F659-4160-A9CE-25B520A44003}"/>
              </a:ext>
            </a:extLst>
          </p:cNvPr>
          <p:cNvCxnSpPr>
            <a:cxnSpLocks/>
            <a:endCxn id="270" idx="2"/>
          </p:cNvCxnSpPr>
          <p:nvPr/>
        </p:nvCxnSpPr>
        <p:spPr>
          <a:xfrm flipV="1">
            <a:off x="5142633" y="4306656"/>
            <a:ext cx="2607269" cy="37740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374">
            <a:extLst>
              <a:ext uri="{FF2B5EF4-FFF2-40B4-BE49-F238E27FC236}">
                <a16:creationId xmlns:a16="http://schemas.microsoft.com/office/drawing/2014/main" id="{53C5C86E-973C-431A-910C-7EE002ACDCF6}"/>
              </a:ext>
            </a:extLst>
          </p:cNvPr>
          <p:cNvCxnSpPr>
            <a:cxnSpLocks/>
            <a:stCxn id="132" idx="3"/>
            <a:endCxn id="199" idx="1"/>
          </p:cNvCxnSpPr>
          <p:nvPr/>
        </p:nvCxnSpPr>
        <p:spPr>
          <a:xfrm>
            <a:off x="2433727" y="3674196"/>
            <a:ext cx="879158" cy="1109123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  <a:stCxn id="132" idx="3"/>
            <a:endCxn id="178" idx="1"/>
          </p:cNvCxnSpPr>
          <p:nvPr/>
        </p:nvCxnSpPr>
        <p:spPr>
          <a:xfrm flipV="1">
            <a:off x="2433727" y="2651823"/>
            <a:ext cx="879158" cy="1022373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16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1EF0-C4A9-4DAA-A471-439701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recognizing 1s from 2s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154E6B-6015-4EA8-B227-8CE9FBCE2177}"/>
              </a:ext>
            </a:extLst>
          </p:cNvPr>
          <p:cNvGrpSpPr/>
          <p:nvPr/>
        </p:nvGrpSpPr>
        <p:grpSpPr>
          <a:xfrm>
            <a:off x="1279399" y="2984031"/>
            <a:ext cx="1732552" cy="1700464"/>
            <a:chOff x="4936289" y="3677773"/>
            <a:chExt cx="1732552" cy="1700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83B75F4-C2FE-4CF4-96A3-DD318B74903E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B9E0F6-BA81-47F5-AB96-0D7F550FBD81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66E4BE-82B8-48BF-9F4F-993CDB0FCE47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7B8B91-CAE1-4A8E-942F-FD4AAB999E0A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5C05B-4BCF-4224-A66F-9923432C29E6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BD6033-AB34-47C5-A58E-3C0FDC1358F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5EAF0B-54EF-408B-8BEB-EA9DC9500A7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90AD08-E604-493D-BBA6-CE4EE803B5D4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63C59F-C3B2-4A18-ACAB-F87D16620E48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0DA8D5-A162-4D5B-BEF7-5EB73B8C8B2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668315-F9FF-4E3B-9876-888923D47DEF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502916-8350-4C16-B2FA-71B767FC10D8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0FB25EE-376A-4FE5-82F5-BCA2570A3450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9FBCC-6DAF-4CEF-BD51-1646F85824A5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92B3B-11C5-408F-9D50-AC751BB4B7E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2BC374-F4A9-434E-BC76-F0DF7DFCC47E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515194-6908-4BF5-A745-110D40EADDE2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DD6045-62F5-4190-8268-357AD7FE52D9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B4385C-C732-4A41-AD3C-11BE6B98D1AD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5F5C240-2A3D-4AD9-9532-B230FB6763FB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35F625-0F5B-4E41-97F3-F2A3E48DEABF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F465D4-F569-41A6-B152-43F991996FEF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4D3F8D-8D61-469B-A28D-1F5DF3EB4112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E67C92-901D-4FBC-A432-D962D6138F71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8CB40BB-8A7D-4752-9983-174412BBEB15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8BDC56-35CF-40D4-8C7F-7F283909595A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88DC78-B130-4DA4-998F-AB53B25B48D5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09D058-2D53-4B42-8E29-2CFA99B58684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AACCF20-A00B-465E-8DE2-CC81403CB230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528F26-C4F8-4403-B54E-DEF17E0A836C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E8E46C-5F3F-416F-B1FD-B0D368507CD5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380EE8-419F-4BD6-95E0-897215F36700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A0462-E956-4855-B082-8B149E7F6B86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43D8C6-1459-4086-95A7-7A9FB917CEEA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ACF7E40-322F-473B-A612-35161DB0248B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E4827AF-9144-4AFD-93DE-00095697868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24E154-9EA1-4036-A67F-BF625FD7048B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C79E85-E88F-4AF2-8F8D-28BA9685A191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AEACFEA-F588-4F07-85D6-828802279CA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D79391-0879-45D5-AC9D-18AA898CA782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DB879F-F200-4F2E-86AD-6A2DD2D4AE3E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88D625A-9819-4C71-9818-A5AABD98D75D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406680-06C6-4CD6-BD37-F631702FA7AF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FCF9CA-6E89-4B74-8A02-6B6884BA5C6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AEAA74-C972-4894-8EDC-16A1352076A0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2162B7-F372-44E3-B4DD-E900BBB6788E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3BCF8B2-DD51-4FCC-9A36-0661D4099011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125611-1F13-4A14-A614-B7E0D0EA0977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C96B-A544-4BF7-8F4F-14F4B07FCF3B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AED9C4-A8FB-4A08-B309-E01F406CC3BF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49BA9E-1933-4789-8A41-6E4B19B78DCF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4DD98E1-FDB3-44A1-BB75-398D35814840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9FAB46C-B352-4A27-9AE3-089A3A15BB4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DF2B96-14D2-4226-AEAF-2330C23EEB5F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A9AE81-A7E1-417C-8D37-EB0A17B286BA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2073C6-F939-457F-80C2-920E3F4F2692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E3235C5-E130-478C-994F-B64D3580AD99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00E9051-3D65-4492-9418-CD673618EAF2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AC454D-B9F9-4CAC-9029-87317E309456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454E19-EEC7-4FE3-939C-B37A00F8BB07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1C12806-914B-424F-A874-0A588A23C1CC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2D8588-DA58-481E-8473-746A66CD61E4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26C3891-F454-48A3-A611-666A1ED443D5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1C28F4-0C7B-4846-81C0-78C76CE63C09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E6D2A2-7B35-4672-9EF4-5F3FE4BB5D5F}"/>
              </a:ext>
            </a:extLst>
          </p:cNvPr>
          <p:cNvGrpSpPr/>
          <p:nvPr/>
        </p:nvGrpSpPr>
        <p:grpSpPr>
          <a:xfrm>
            <a:off x="8217579" y="3482788"/>
            <a:ext cx="2118918" cy="648103"/>
            <a:chOff x="7718899" y="2967887"/>
            <a:chExt cx="2118918" cy="648103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9A4D2175-6182-4379-8216-22BF3EA867F3}"/>
                </a:ext>
              </a:extLst>
            </p:cNvPr>
            <p:cNvSpPr/>
            <p:nvPr/>
          </p:nvSpPr>
          <p:spPr>
            <a:xfrm>
              <a:off x="9246974" y="3006507"/>
              <a:ext cx="590843" cy="576776"/>
            </a:xfrm>
            <a:prstGeom prst="roundRect">
              <a:avLst/>
            </a:prstGeom>
            <a:solidFill>
              <a:srgbClr val="FFFF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DA058AD-FA54-41BB-AB51-B9471B3A8993}"/>
                </a:ext>
              </a:extLst>
            </p:cNvPr>
            <p:cNvCxnSpPr>
              <a:cxnSpLocks/>
              <a:stCxn id="274" idx="2"/>
              <a:endCxn id="264" idx="1"/>
            </p:cNvCxnSpPr>
            <p:nvPr/>
          </p:nvCxnSpPr>
          <p:spPr>
            <a:xfrm>
              <a:off x="7718899" y="3291939"/>
              <a:ext cx="1528075" cy="2956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2E655DB-2570-43F9-A3DF-CF4518284D0D}"/>
                </a:ext>
              </a:extLst>
            </p:cNvPr>
            <p:cNvGrpSpPr/>
            <p:nvPr/>
          </p:nvGrpSpPr>
          <p:grpSpPr>
            <a:xfrm>
              <a:off x="7718899" y="2967887"/>
              <a:ext cx="627530" cy="648103"/>
              <a:chOff x="9964272" y="1758921"/>
              <a:chExt cx="627530" cy="6481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5BCBDDD-B6C1-4299-BF83-068725A5BC2F}"/>
                  </a:ext>
                </a:extLst>
              </p:cNvPr>
              <p:cNvSpPr/>
              <p:nvPr/>
            </p:nvSpPr>
            <p:spPr>
              <a:xfrm>
                <a:off x="9964272" y="1758921"/>
                <a:ext cx="627530" cy="64810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B3C1140-021B-443C-8956-780B2EA6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8037" y="1758921"/>
                <a:ext cx="0" cy="64810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C003AD-0D4F-48FF-A54A-7FA28CB7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240" y="19307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68ACABB-D72D-49D9-BE81-F7E40CA19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100" y="2235593"/>
                <a:ext cx="3025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5" name="Straight Arrow Connector 374">
            <a:extLst>
              <a:ext uri="{FF2B5EF4-FFF2-40B4-BE49-F238E27FC236}">
                <a16:creationId xmlns:a16="http://schemas.microsoft.com/office/drawing/2014/main" id="{56897AB7-5FE5-4DA5-9BEE-3C703B595403}"/>
              </a:ext>
            </a:extLst>
          </p:cNvPr>
          <p:cNvCxnSpPr>
            <a:cxnSpLocks/>
          </p:cNvCxnSpPr>
          <p:nvPr/>
        </p:nvCxnSpPr>
        <p:spPr>
          <a:xfrm>
            <a:off x="3150644" y="3806839"/>
            <a:ext cx="143449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B874922-1E88-468A-92B5-A96F9A86FB3F}"/>
              </a:ext>
            </a:extLst>
          </p:cNvPr>
          <p:cNvGrpSpPr/>
          <p:nvPr/>
        </p:nvGrpSpPr>
        <p:grpSpPr>
          <a:xfrm>
            <a:off x="4704392" y="2984031"/>
            <a:ext cx="1732552" cy="1700464"/>
            <a:chOff x="4936289" y="1782679"/>
            <a:chExt cx="1732552" cy="17004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B5E3A4A-5D96-4593-942D-E279F9546C88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DC258FC-E283-48E2-9EAC-E1476DE81D88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BFB9FDA-305C-4CBD-A6B1-EB1611D78132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3C5C92D-CE64-4B74-A22B-E2911909E8D4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9213D1-60A6-4C62-9C2C-97EDF15D1BD4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4B5AEFE-DCA3-4A77-910C-B7C3E3F2CC92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791B1EF7-D4AE-4614-8E53-0DF677384C32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C204060-C7FC-4A66-AE4E-BE07D4CAC21F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EAD2E942-E654-41D0-8018-835ABDDAFB19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748358D-80F9-477E-9674-24F1136748FB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994BD8B6-88CE-438D-B807-4EF816527E2F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F03DCB7-6635-4A96-9FB8-12124EE8F5E0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6BCD8F00-85EF-4A28-9323-85D9501F966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CBF4BA2-6459-4E27-B18F-FE39DBCE646D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8C9A3EA3-7BD5-4902-882B-C4227AF9545F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6DAF968-8004-499B-A654-6E911BD06332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F85F460-C914-4889-B3AE-99B1965E2919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C642441-3EE3-416C-A2DA-59CC9F2EC42D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9972B88-5A9B-44D0-9D6E-F71189522ED5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6D86EBB-87FF-44BB-9B1B-8FAF15D20487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F4CACE3-42F0-486A-ACED-D2AB3047F8F2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8034F81-92BC-4B59-838A-F2D94CAC7351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F07F5F3B-4A63-4160-B51C-5FD8286B4675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4B2B446-A821-4DDA-ABE9-9D23A2E9A42E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96AF804D-ABC3-4235-A737-1A34EABD1271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75DF49A-B5CB-41FD-AE00-5FC4E5270910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AE2D7BC-0DE8-4327-BE37-B16F66197EB7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F4B0EEF2-778F-423A-B5EE-42607F47E799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5151934-D8C2-4622-8B75-181B14BDBF2E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3160FED-E5A3-4EA3-8288-A0710AAFBE09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3F64BCD-95DF-490D-A376-4E2A435A26B8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43B08D5F-7356-4389-AC6F-7D0E175DB5DF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CF641AB8-E5EA-44D6-8299-067F66D03EDF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6E33005B-A9BC-470E-BDEE-5B3BEC22A389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DF12C11-32EF-4334-996E-5892A48D5148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540AEC7-257A-4048-BB61-A1B8941E4463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2D877813-56C9-4BC1-8808-6F8A8FC01689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5EC70169-D9BE-4E75-A712-A610A8DB749D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18769CC6-2A83-42BB-8EB4-A30D87906056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8DDBCFE-56AC-4A4C-9210-CE7E1D87DF8B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E77F8D2-0E68-4C68-9136-AE19114DB934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BD392E99-700D-4A68-81D7-0EE7248BFC7D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5B7AAC3-9393-4C07-896E-BF29959104C4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91E6E76D-F905-4314-AFCD-E1B7580D7654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98B0A0F-6B68-4637-B383-9D17099503AE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4D4B981-BD63-4450-BA41-18EAB2773159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48D72EE-F25E-4BFD-B7F3-3E54B5C84ABE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26CCB16-85AC-4AA3-AE3F-5542124D84DE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3C9E75AA-AB71-49D6-A5FE-27C681E8E55C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2ED31498-2703-4BF9-8B81-94CC29CCCE85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8404C34-32CA-406B-B198-3869C0A1F0E7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4D008AA-D7C3-423F-8127-ED94887B6E5B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293C44E-E11D-40EC-B467-DF3D474F5C51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A5D8AB0-C920-4E3A-9CB0-0F41C516638E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39B78C16-9046-4133-AD7D-0ADAFBAFD07C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E1C29A6-07C4-4F5B-8EC1-AD3AEE744C9B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AC95C516-2F76-4BD7-8266-65BB2423099C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0E047C2-D483-482C-8C7B-93EFF06D1B48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825E6A3-F6E8-454A-98E2-FEB52ECF0F37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D04080A-DC4B-4285-9012-994272A750BB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D87ECC7-8D76-424E-8432-D2D5ADF7126A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E92F3A7B-A9E5-4745-8D0D-484BFCA7BCD1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E7DB276E-DC6A-432F-BF82-5C7B02688F73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3A0E754-2D3A-40DD-9C6F-D95374B500F3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9" name="Straight Arrow Connector 374">
            <a:extLst>
              <a:ext uri="{FF2B5EF4-FFF2-40B4-BE49-F238E27FC236}">
                <a16:creationId xmlns:a16="http://schemas.microsoft.com/office/drawing/2014/main" id="{D1E5BF4D-6D78-424B-99E0-5E099671B58A}"/>
              </a:ext>
            </a:extLst>
          </p:cNvPr>
          <p:cNvCxnSpPr>
            <a:cxnSpLocks/>
          </p:cNvCxnSpPr>
          <p:nvPr/>
        </p:nvCxnSpPr>
        <p:spPr>
          <a:xfrm>
            <a:off x="6674224" y="3806839"/>
            <a:ext cx="1434495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74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0D4F-313D-4F6E-91F0-EEBAFE96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let’s build and learn a model :)</a:t>
            </a:r>
          </a:p>
        </p:txBody>
      </p:sp>
    </p:spTree>
    <p:extLst>
      <p:ext uri="{BB962C8B-B14F-4D97-AF65-F5344CB8AC3E}">
        <p14:creationId xmlns:p14="http://schemas.microsoft.com/office/powerpoint/2010/main" val="331923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1C0EF-EDEA-4794-83B2-3D0F3E71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70971-546A-4573-B143-41BE67CA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24" y="2622734"/>
            <a:ext cx="2009775" cy="23145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9117E8-23B9-4696-BD9E-3F546ACF4B15}"/>
              </a:ext>
            </a:extLst>
          </p:cNvPr>
          <p:cNvGrpSpPr/>
          <p:nvPr/>
        </p:nvGrpSpPr>
        <p:grpSpPr>
          <a:xfrm>
            <a:off x="2667426" y="2031846"/>
            <a:ext cx="1732552" cy="1700464"/>
            <a:chOff x="4936289" y="1782679"/>
            <a:chExt cx="1732552" cy="17004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9B9428-BC22-4AED-BEFF-9C63751A0149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D86DC-560E-413F-881E-849DE6C8C962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BFA34F-7440-4F90-9752-4DF9DE05F660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161FEB-5216-45E2-9287-239DCC10A496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5AF2E9-5594-41B7-9376-556BBDFE7BC1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206E12-D0EF-4E9B-A558-BECC9B55D482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AA63EE-ACCD-437F-BE37-53E9E2F0B1F9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859C1C-8B26-446A-A6F5-F9462A4FE394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F1C1-BBB0-47C6-AD84-C04165FC6C62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C195CB-F1C5-4096-99D4-382DD9F2A6C0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64FA1-3F96-4D1C-ADB2-4521135F4060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E03B5E-167A-4523-80D1-5C9A47CA2AD7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2F95F-20D8-4C54-AB32-49F0B0A0E48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34838B-F96F-44E9-9728-9B37449FD313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7C017-C608-4D9D-8221-24A0425C33E5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D6A306-176E-4044-868A-8EF414F32A94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DBCA11-A446-4FD3-A8CC-2A8AEA981ED5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60AD9F-CCBD-4137-B92C-E604F1B6E361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69E622-E780-4077-B474-33F826195AFF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8E196-A652-4397-BEFF-9CE7B8BF0B5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3C5457-5613-466A-B6D3-BC85A090F884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9079CC-2A8B-4AD9-933B-90E9461CA475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9620B1-DD75-4B59-A5D9-E42A01B2DD22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69AB5E-D68A-43F2-A0CA-D86F0B86DEDF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ED0F0D-DA99-4952-9892-E33291936373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837AC1-5F51-4384-8AB3-A2E6994F5FF0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38470C-6B9F-4DCA-B627-CB037B5CC0A7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698121-007E-4F73-8554-8BB88680344C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7E36E9-353B-4226-A228-6E60708F1262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3ADE04-3FF4-47A7-9D27-61BBE30890C5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DE78A-5463-434C-9AB4-88E800CD7052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3A7D05-94E5-47F4-AFD9-74F2944CEBD5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958FCB-F051-4A46-A9E7-1BF3F86C458F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EFFD87-F8E4-4464-92B2-16078722318E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4D1BA6-98C1-43A6-8692-7631947B83A3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508E55-BA5F-4D83-AFC7-D3D7BD6C418C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439721-EAC8-407D-9083-7D336E5F6438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AF81A1-57DD-427A-AB2B-D272266F1482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861E8D-A868-40E5-B2A1-27B3B2ECD37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D90019-2854-4199-AE6D-1750D2226FCD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550D3A-E6B2-40BF-91B3-3262316D3460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7F68CC-079C-442A-9640-78A386ED3201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756172-6F8D-4028-980C-B4DFB76BE05B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124736-7710-4E15-A886-16B90A08A7AF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95F056-4EFD-47F7-B0D9-B069972CA2F7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1AB011-4F69-4A58-8809-C92A2F029C2A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9FD3575-F8CA-43C1-88A6-6901FF0E91DD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E3DF38-2762-47CA-A17A-F5FF5AB98F43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745F60E-D9E0-4A90-877D-8CFAB4F85726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6C95BA-7D36-40B9-836C-29D2BA83F29F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AEE37F-E560-46F6-9C79-B5204517025B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968115-5166-4766-895B-E5C899B69601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F8A2CF-AA2F-40BE-917D-CD221A0D5C72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F33173-EDA2-4775-8241-8B1D6AAF9CA1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DCCDB7-941D-435B-9A7D-A735EBB6CEE8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FA0E382-BDBA-41E4-A071-2644235FFBB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07E978-0722-4098-BE47-EEEF8C474E91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43FD97-EF66-4267-AA2D-11E939F754C2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B82AC9-643D-4E53-914C-45F690682B68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899B8B4-CE7B-4DCF-B77D-95E4801ECC1C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DA58E4-E101-4B2B-BA1D-F1B8C3A26189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F2443EE-6606-474C-B8CE-15179D7EA81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792643-524E-4A48-8D73-04CD5FEBEC3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64D07A-BB73-4433-A2F8-A682C0B8F9FA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D959BF-F855-45ED-9968-803A1E00A65D}"/>
              </a:ext>
            </a:extLst>
          </p:cNvPr>
          <p:cNvGrpSpPr/>
          <p:nvPr/>
        </p:nvGrpSpPr>
        <p:grpSpPr>
          <a:xfrm>
            <a:off x="2667426" y="3950784"/>
            <a:ext cx="1732552" cy="1700464"/>
            <a:chOff x="4936289" y="3677773"/>
            <a:chExt cx="1732552" cy="1700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F62F391-3225-4D3D-96F2-98F60DD885E7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AF32BE-2066-4BDD-ACD1-3932184B5363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3A7504-8787-412A-BC55-36C96032E2C4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680A9B-CE01-4D34-9700-23A039D41F21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84C6BB-7991-4E75-8212-614332F08348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23B5655-9899-49DC-A3B4-4761C4EBFD3B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E793EB-65B2-4A1A-8D67-5A81ED7B0583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7E4CD3C-4446-4087-B42D-66A7AD3FA6F7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469B5E-0360-4CB6-80E4-45BED0B5B5F6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5F071F1-1299-4D4C-8B08-44C0C057EFD9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12533A8-77FD-4F24-8184-763A26BE3374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45137D-83AF-46FE-A93F-DAEA286A78DE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9946A64-A10A-417C-88AB-A7D6DBC9EDF5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67CC5A-7601-49DA-B052-C9AA8522551D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B8F59C-EEFA-479B-84D5-B7AE3E56E6A4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07BCDE-27BF-46CE-A9C1-906846A03A80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A19231D-5CC5-43F5-80F0-C142B4BB0D50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71D445-9C90-470B-9854-A95CA411BD51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B243839-1BBA-4E1C-8120-E08AC292B05E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400EA6E-B65D-4C49-A85F-A437CD65E05F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462BD8-5BFF-4A44-8828-1AF95D5F6FAB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2E9F4F-E5D1-41C2-83D3-719C72669788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320E5B5-A766-4ECB-B26B-B75AD3E00AFE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5262376-9EE2-4DDD-8A80-DE2A31441964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F3C5C2F-6B5A-40B5-8CCB-659404F45827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9EC327E-56C1-4780-B45B-D737C0D7FDD6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B46159-6737-4D53-A1FD-7C21CAA51144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8C4AED9-32F6-4BBA-870A-530567FBA8C8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521FB65-B909-4EDE-8291-29F0987AADBE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A6DC89-9DD8-47BB-BD28-12AC51C91F07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457873-35F0-4181-B245-8937D269419E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11A16C-F2DA-4BDF-90C9-BE69059AE9F2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FB318A-789F-4D5C-A88C-4858606860A0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CCBD187-A215-441B-BFB0-1FF50FEF9E9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EAE4558-7454-4AEC-84A3-37D8EB451DDC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F6B7251-5D23-45B9-B356-7C7CB09894BD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E7BC49B-2FBA-4032-A04B-7EBC443823FD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5ED7FE-F4E9-4856-9983-5625E01A0424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A377839-D396-40E6-903C-67AC475E8F97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829B04-7FDA-452B-96C4-F4A61C4C6DB9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83AAAC1-75A2-4CE9-BB47-810008690FAB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D0B84CE-306F-4F87-AE1C-94A1E1562654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72EDC7-573C-4FBE-8E78-3E7173910D8C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2D52C4-5E8F-4641-8E3B-8FF617CF4E51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D159681-BC86-4058-8D5B-C82FB137AE5E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402A35D-AA21-4CC6-A578-6C9B61C12150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1CDDCF-E90D-4C50-AF07-B18D34ADF0E7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D3E7CF-900D-420F-B4E8-E1AA19AC08E2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E11F25-8124-4ECC-A2CD-1DE657FA919E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5989A6C-CAA6-48DD-88EA-DB4C9DBFA59D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4DCEB3-8D34-4F30-85FF-3CCA1BB84DCA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4501139-5042-4FED-A2E1-33B82904322E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C722685-8B9D-415F-9FD2-5A4FD1414B4C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44A2CB-5539-4B16-9E05-CDF423145C11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CFEF2AE-8280-4977-9BDE-5F8A282AED59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F4DE314-D93A-4D02-9C79-98D60E5BA17E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4309E52-9B50-462B-B5F2-3D1C337C53EC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A5B8AA4-4E06-498A-B893-9D28A7F1040D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218EE1-D263-4DF9-9B6A-D389E6CC0CBF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01B64A5-6FFB-463D-876B-E5C8DA231203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113F2DC-DCA5-4E46-A985-64A27D4C4352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42C2D4-E54C-4062-939A-1D897FD4B5BF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B308FC-65AB-42B1-84B2-05E14EC72B0B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5D6D9BB-0B51-48C9-9E8E-84DEB7E13DE5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B9DBA70-A2D5-44BF-A1D4-AF23C93BADAA}"/>
              </a:ext>
            </a:extLst>
          </p:cNvPr>
          <p:cNvGrpSpPr/>
          <p:nvPr/>
        </p:nvGrpSpPr>
        <p:grpSpPr>
          <a:xfrm>
            <a:off x="5229724" y="2857722"/>
            <a:ext cx="1732552" cy="1700464"/>
            <a:chOff x="4936289" y="1782679"/>
            <a:chExt cx="1732552" cy="170046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4307A09-9D63-419F-9840-0A63BFAC6414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8FEFDD-42AC-4640-B306-BB152A3E0DD1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F4D5BDC-6E1B-4775-B897-86EED0FE1752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4DA5202-E39E-4C39-8566-21E5D47ACFB5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1F50156-D0C4-4EA0-91ED-3964261FF016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29D2D52-260B-4680-95FC-474E5EBC0878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4010AB9-7D50-4225-A95F-D13041586D96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4EDEA0-7607-4EE5-8BBD-B769CE0C0BF7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217B3AC-660C-480D-A408-4B1369C88B80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8BC2334-F0E8-4CAD-A726-A2D6C64C3CAA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50BAB0C-78C5-44C1-BB86-3103EDCE5CE1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E790629-9B97-4EBE-A338-3DB0B81A9F3B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11192AD-9E20-4F0B-83F4-45EF9BFF0E3B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5CCBDE5-0933-4CCB-ABAC-E8019864BE7A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79A24AF-0569-4483-A35E-1E2723CB3A62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23136B4-B04F-4A11-A7A3-853792630999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50F42E4-206C-425D-8B23-5550ECA8A063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27688FD-3A1C-4B23-B18F-3DBC98DB10EC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FE8F80D-25AA-4C43-8C58-116B10410D09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3EFCA86-61D1-4064-A22C-7AC3B8F4801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24A1FF8-C7FF-4BAA-9009-532036FE48FA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48E08B4-FBC8-4799-A95C-309688DC17C7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78E2A3C-4002-4680-9EA9-061FC240C001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7786EA8-FC0E-45F6-821E-A2B426BBDA77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F7D12C8-E975-49EB-82AC-6465502DD434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549AAE-A9ED-44E4-8B91-A7E862177C7C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918BB5E-213E-4689-BB8A-A7EFA58A8A32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BCB15C-72EE-4266-858E-AF36883B2ED2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0132963-42D0-4BA5-8F0B-95AD90570FE2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6C316D-4B25-4438-A3DA-00E0A4D0F242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A199419-BE37-4022-91A9-80E74E2AA2E4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7A92143-5291-486C-A380-3DEB90ADAE99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11303E-3AE2-47EF-9051-BDBC55C36EC6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7E2AAC4-B61A-4B41-BD2A-668B7C401368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DD45302-A136-4020-B857-2A02D3498767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FFDEA75-A548-49B3-B070-B04E9F055B4B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10079A1-864C-4E28-ADCA-18AE06A75C9C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38EC612-3E15-42D8-AF30-DC1772FDA62F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FB6D38F-157F-46DF-A50B-43D6DD148F0A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A5B529A-0068-4B34-8ECE-AA8C350EABBF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1C3818A-2B7F-4CA7-9EFE-C13F2EBB7CED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ECBEC76-FD70-4EEE-BA37-3BFDC8EE5BE9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957631-0DC3-431F-AF32-032246D7DC2A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62F3E54-812F-4911-AB31-C25480E7B0C3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FCB5616-2B48-4242-B0BC-D7B8FFF5F7A1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4460CAD-B30F-443D-BBCB-74436CD60629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52816C3-CC8A-4D19-967D-B3EA23D8214B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09BE56-D941-408B-B62E-61A1E57087C7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77653F-551F-4897-BD0C-84F316BFF396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BC9154-EED8-4FD8-854E-E6132775EA0A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D47A59D-C661-4B2D-9BB9-06E81995C18C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44BB9BB-AD53-4805-AA38-5B43ABE53A95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212FD68-4641-4499-8091-B334BBAB685A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6C7C576-3462-4418-8CBB-EFC58BEC905C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0A73041-7EC2-42E9-8AB2-819848571C6A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A4B85B0-0A69-4A78-B6FF-6E1D6AE7A620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FD645E1-CBD7-4852-9266-394FBC2DAF51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42629BF-AEDE-4515-BF61-0B4B4FC56760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B8F4ED6-E51F-4AA8-9A4C-E799240D20BC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6A66536-10AD-43EF-9009-9D5AAE278CCE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80EFF90-3269-4D89-9FCE-8E189389C52C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5B62B92-4BB3-45BC-B39C-2D9275B6F66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4DDC82E-5AE0-4A92-BD8D-9252C62D6F3E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DEBE654-0149-4249-A5C6-395D11D51944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306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14D0-2301-4561-915E-F66DF9D4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models in CNTK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A35E-663F-46AB-AEEB-ADD688F9B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9E90FA-F224-4865-8BF2-55D2303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*not* pleasant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4D281-95E1-42D6-B27C-9CF2CA9E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low-level</a:t>
            </a:r>
          </a:p>
          <a:p>
            <a:r>
              <a:rPr lang="en-US" dirty="0"/>
              <a:t>Very far from “composing layers” (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r>
              <a:rPr lang="en-US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41052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EF62-86C0-4ED0-9FC4-15E8BF73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ajdhani" panose="02000000000000000000" pitchFamily="2" charset="0"/>
                <a:ea typeface="Fira Code" panose="020B0509050000020004" pitchFamily="49" charset="0"/>
                <a:cs typeface="Rajdhani" panose="02000000000000000000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B79-ABDB-4AB3-A510-78CD263D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457200">
              <a:spcAft>
                <a:spcPts val="1200"/>
              </a:spcAft>
              <a:buBlip>
                <a:blip r:embed="rId2"/>
              </a:buBlip>
            </a:pP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 Shallow Introduction to Deep Learning</a:t>
            </a:r>
          </a:p>
          <a:p>
            <a:pPr marL="182880" indent="-457200">
              <a:spcAft>
                <a:spcPts val="1200"/>
              </a:spcAft>
              <a:buBlip>
                <a:blip r:embed="rId2"/>
              </a:buBlip>
            </a:pPr>
            <a:r>
              <a:rPr lang="en-US" dirty="0"/>
              <a:t>Using CNTK: fundamentals</a:t>
            </a:r>
          </a:p>
          <a:p>
            <a:pPr marL="182880" indent="-457200">
              <a:spcAft>
                <a:spcPts val="1200"/>
              </a:spcAft>
              <a:buBlip>
                <a:blip r:embed="rId2"/>
              </a:buBlip>
            </a:pPr>
            <a:r>
              <a:rPr lang="en-US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Composing models in CNTK</a:t>
            </a:r>
          </a:p>
        </p:txBody>
      </p:sp>
    </p:spTree>
    <p:extLst>
      <p:ext uri="{BB962C8B-B14F-4D97-AF65-F5344CB8AC3E}">
        <p14:creationId xmlns:p14="http://schemas.microsoft.com/office/powerpoint/2010/main" val="1501081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69F4-CF45-4A42-AA58-DF1ED05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CD99E-AA23-41F2-B194-DD186E9459BD}"/>
              </a:ext>
            </a:extLst>
          </p:cNvPr>
          <p:cNvSpPr/>
          <p:nvPr/>
        </p:nvSpPr>
        <p:spPr>
          <a:xfrm>
            <a:off x="3049281" y="2003585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4AD3B-7ECA-4262-B96D-E8B42B27D5FA}"/>
              </a:ext>
            </a:extLst>
          </p:cNvPr>
          <p:cNvSpPr/>
          <p:nvPr/>
        </p:nvSpPr>
        <p:spPr>
          <a:xfrm>
            <a:off x="5267289" y="1993565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BC891-041D-4403-87C0-DD2725BB0CA1}"/>
              </a:ext>
            </a:extLst>
          </p:cNvPr>
          <p:cNvSpPr/>
          <p:nvPr/>
        </p:nvSpPr>
        <p:spPr>
          <a:xfrm>
            <a:off x="2247423" y="3156491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C95E01-FBD8-4D4F-9267-F58620160721}"/>
              </a:ext>
            </a:extLst>
          </p:cNvPr>
          <p:cNvSpPr/>
          <p:nvPr/>
        </p:nvSpPr>
        <p:spPr>
          <a:xfrm>
            <a:off x="3757356" y="315649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F6710-E3C1-4A31-8D72-F79854B4F0F9}"/>
              </a:ext>
            </a:extLst>
          </p:cNvPr>
          <p:cNvSpPr/>
          <p:nvPr/>
        </p:nvSpPr>
        <p:spPr>
          <a:xfrm>
            <a:off x="5267289" y="315649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cxnSp>
        <p:nvCxnSpPr>
          <p:cNvPr id="14" name="Straight Arrow Connector 374">
            <a:extLst>
              <a:ext uri="{FF2B5EF4-FFF2-40B4-BE49-F238E27FC236}">
                <a16:creationId xmlns:a16="http://schemas.microsoft.com/office/drawing/2014/main" id="{479178E6-F228-4005-A921-A7ED9FA769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890274" y="2701854"/>
            <a:ext cx="801858" cy="454637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4">
            <a:extLst>
              <a:ext uri="{FF2B5EF4-FFF2-40B4-BE49-F238E27FC236}">
                <a16:creationId xmlns:a16="http://schemas.microsoft.com/office/drawing/2014/main" id="{E52277DC-F0EB-49C1-BFD0-D58CCA31219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692132" y="2701854"/>
            <a:ext cx="708075" cy="45463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74">
            <a:extLst>
              <a:ext uri="{FF2B5EF4-FFF2-40B4-BE49-F238E27FC236}">
                <a16:creationId xmlns:a16="http://schemas.microsoft.com/office/drawing/2014/main" id="{36411854-C678-4E93-A861-3AE7FF90ECC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910140" y="2691834"/>
            <a:ext cx="0" cy="46465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FC63AB-E720-4C8A-86D4-578340566A8A}"/>
              </a:ext>
            </a:extLst>
          </p:cNvPr>
          <p:cNvSpPr/>
          <p:nvPr/>
        </p:nvSpPr>
        <p:spPr>
          <a:xfrm>
            <a:off x="3757356" y="4392103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cxnSp>
        <p:nvCxnSpPr>
          <p:cNvPr id="24" name="Straight Arrow Connector 374">
            <a:extLst>
              <a:ext uri="{FF2B5EF4-FFF2-40B4-BE49-F238E27FC236}">
                <a16:creationId xmlns:a16="http://schemas.microsoft.com/office/drawing/2014/main" id="{DDDA6191-8C4F-4DDF-AA2A-F036C7F0AFBF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4400207" y="3854759"/>
            <a:ext cx="0" cy="53734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74">
            <a:extLst>
              <a:ext uri="{FF2B5EF4-FFF2-40B4-BE49-F238E27FC236}">
                <a16:creationId xmlns:a16="http://schemas.microsoft.com/office/drawing/2014/main" id="{1BC0E87D-BD0A-4E1F-927D-D2933E6F223D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4400207" y="3854759"/>
            <a:ext cx="1509933" cy="53734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4A37B-6097-4C52-A88B-9F538FF4C9FF}"/>
              </a:ext>
            </a:extLst>
          </p:cNvPr>
          <p:cNvSpPr/>
          <p:nvPr/>
        </p:nvSpPr>
        <p:spPr>
          <a:xfrm>
            <a:off x="3049281" y="5525197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Output</a:t>
            </a:r>
          </a:p>
        </p:txBody>
      </p:sp>
      <p:cxnSp>
        <p:nvCxnSpPr>
          <p:cNvPr id="31" name="Straight Arrow Connector 374">
            <a:extLst>
              <a:ext uri="{FF2B5EF4-FFF2-40B4-BE49-F238E27FC236}">
                <a16:creationId xmlns:a16="http://schemas.microsoft.com/office/drawing/2014/main" id="{23EBCE0C-F0BC-4CFB-8339-FCE67154E1E4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3692132" y="5090372"/>
            <a:ext cx="708075" cy="434825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74">
            <a:extLst>
              <a:ext uri="{FF2B5EF4-FFF2-40B4-BE49-F238E27FC236}">
                <a16:creationId xmlns:a16="http://schemas.microsoft.com/office/drawing/2014/main" id="{A12F8676-75DD-4CE6-BC0B-99603AF1FE0C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2890274" y="3854760"/>
            <a:ext cx="801858" cy="1670437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97D4006-51F1-498A-BCC8-38C4D03E4542}"/>
              </a:ext>
            </a:extLst>
          </p:cNvPr>
          <p:cNvSpPr/>
          <p:nvPr/>
        </p:nvSpPr>
        <p:spPr>
          <a:xfrm>
            <a:off x="8542715" y="2001669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Input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DC4663-1686-4D9E-BEB2-71328BE507DC}"/>
              </a:ext>
            </a:extLst>
          </p:cNvPr>
          <p:cNvSpPr/>
          <p:nvPr/>
        </p:nvSpPr>
        <p:spPr>
          <a:xfrm>
            <a:off x="8542715" y="315649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D45870-72AA-42A0-A786-8B216B88F8E8}"/>
              </a:ext>
            </a:extLst>
          </p:cNvPr>
          <p:cNvSpPr/>
          <p:nvPr/>
        </p:nvSpPr>
        <p:spPr>
          <a:xfrm>
            <a:off x="8542715" y="4314080"/>
            <a:ext cx="1285702" cy="698269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8A85E1-0458-4FB5-BE68-4221B3F2FB4A}"/>
              </a:ext>
            </a:extLst>
          </p:cNvPr>
          <p:cNvSpPr/>
          <p:nvPr/>
        </p:nvSpPr>
        <p:spPr>
          <a:xfrm>
            <a:off x="8542715" y="5471670"/>
            <a:ext cx="1285702" cy="698269"/>
          </a:xfrm>
          <a:prstGeom prst="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ajdhani" panose="02000000000000000000" pitchFamily="2" charset="0"/>
                <a:cs typeface="Rajdhani" panose="02000000000000000000" pitchFamily="2" charset="0"/>
              </a:rPr>
              <a:t>Output</a:t>
            </a:r>
          </a:p>
        </p:txBody>
      </p:sp>
      <p:cxnSp>
        <p:nvCxnSpPr>
          <p:cNvPr id="41" name="Straight Arrow Connector 374">
            <a:extLst>
              <a:ext uri="{FF2B5EF4-FFF2-40B4-BE49-F238E27FC236}">
                <a16:creationId xmlns:a16="http://schemas.microsoft.com/office/drawing/2014/main" id="{230D8AE3-7AF2-46F4-AB2D-0BC726C4366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185566" y="2699938"/>
            <a:ext cx="0" cy="4565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74">
            <a:extLst>
              <a:ext uri="{FF2B5EF4-FFF2-40B4-BE49-F238E27FC236}">
                <a16:creationId xmlns:a16="http://schemas.microsoft.com/office/drawing/2014/main" id="{CA30030C-809A-4CA3-AFBA-97B1B37506E3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9185566" y="3854759"/>
            <a:ext cx="0" cy="459321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74">
            <a:extLst>
              <a:ext uri="{FF2B5EF4-FFF2-40B4-BE49-F238E27FC236}">
                <a16:creationId xmlns:a16="http://schemas.microsoft.com/office/drawing/2014/main" id="{2C40BB77-C208-4523-933C-515CAEF59AF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185566" y="5012349"/>
            <a:ext cx="0" cy="459321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31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10F-74BF-4C37-B5A4-2EA63B23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BCF1-8118-4950-8B0F-C47CA463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Hand-written digits</a:t>
            </a:r>
          </a:p>
          <a:p>
            <a:r>
              <a:rPr lang="en-US" dirty="0"/>
              <a:t>Goal: recognize 0, 1, 2, … 9</a:t>
            </a:r>
          </a:p>
          <a:p>
            <a:r>
              <a:rPr lang="en-US" dirty="0"/>
              <a:t>Architecture: convolutional network</a:t>
            </a:r>
          </a:p>
          <a:p>
            <a:r>
              <a:rPr lang="en-US" dirty="0"/>
              <a:t>Layers: Convolution, Activation, Pooling</a:t>
            </a:r>
          </a:p>
        </p:txBody>
      </p:sp>
    </p:spTree>
    <p:extLst>
      <p:ext uri="{BB962C8B-B14F-4D97-AF65-F5344CB8AC3E}">
        <p14:creationId xmlns:p14="http://schemas.microsoft.com/office/powerpoint/2010/main" val="4057333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DA5D-8602-4DC3-9939-4B768A0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60B66-DCAA-4772-842D-9FC6456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97" y="1893518"/>
            <a:ext cx="3929276" cy="377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AB85A-AB5F-4FFF-986F-6617133B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55" y="1893518"/>
            <a:ext cx="3930148" cy="37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0D4F-313D-4F6E-91F0-EEBAFE96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let’s deep-learn a model :)</a:t>
            </a:r>
          </a:p>
        </p:txBody>
      </p:sp>
    </p:spTree>
    <p:extLst>
      <p:ext uri="{BB962C8B-B14F-4D97-AF65-F5344CB8AC3E}">
        <p14:creationId xmlns:p14="http://schemas.microsoft.com/office/powerpoint/2010/main" val="120476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B0A4-7C39-4A0C-95CB-D9C6E073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6521-CBDD-4112-8423-8AF1F92F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in progress, but usable</a:t>
            </a:r>
          </a:p>
          <a:p>
            <a:r>
              <a:rPr lang="en-US" dirty="0"/>
              <a:t>Decent sequential composition</a:t>
            </a:r>
          </a:p>
          <a:p>
            <a:r>
              <a:rPr lang="en-US" dirty="0"/>
              <a:t>Next: more layers, non-sequential models</a:t>
            </a:r>
          </a:p>
          <a:p>
            <a:r>
              <a:rPr lang="en-US" dirty="0"/>
              <a:t>Repository: </a:t>
            </a:r>
            <a:r>
              <a:rPr lang="en-US" dirty="0" err="1"/>
              <a:t>CNTK.FSharp</a:t>
            </a:r>
            <a:r>
              <a:rPr lang="en-US" dirty="0"/>
              <a:t> (NuGet coming soon)</a:t>
            </a:r>
          </a:p>
          <a:p>
            <a:endParaRPr lang="en-US" dirty="0"/>
          </a:p>
          <a:p>
            <a:r>
              <a:rPr lang="en-US" dirty="0"/>
              <a:t>Side note: </a:t>
            </a:r>
            <a:r>
              <a:rPr lang="en-US" dirty="0" err="1"/>
              <a:t>TensorFlowSharp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32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6384-BA53-43F8-8892-E6CD34D1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449-968A-429B-B586-3009F6E4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8365" cy="4351338"/>
          </a:xfrm>
        </p:spPr>
        <p:txBody>
          <a:bodyPr/>
          <a:lstStyle/>
          <a:p>
            <a:r>
              <a:rPr lang="en-US" dirty="0"/>
              <a:t>Mathias Brandewinder</a:t>
            </a:r>
          </a:p>
          <a:p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 err="1"/>
              <a:t>CNTK.FSharp</a:t>
            </a:r>
            <a:endParaRPr lang="en-US" dirty="0"/>
          </a:p>
          <a:p>
            <a:endParaRPr lang="en-US" dirty="0"/>
          </a:p>
          <a:p>
            <a:r>
              <a:rPr lang="en-US" dirty="0"/>
              <a:t>fsharp.org Slack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559F25-948A-4887-B68B-299802C2F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25625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51039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F23D4-FA31-4968-9F94-5F17F1D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</a:t>
            </a:r>
            <a:br>
              <a:rPr lang="en-US" dirty="0"/>
            </a:br>
            <a:r>
              <a:rPr lang="en-US" dirty="0"/>
              <a:t>A Shallow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AFBB-A8F9-4479-BB24-77F819B67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F957E-FD69-4E72-9115-9437AA1BC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" y="552526"/>
            <a:ext cx="5028502" cy="57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60EC210-E4BB-465D-BEB8-2BAEB7B63D8D}"/>
              </a:ext>
            </a:extLst>
          </p:cNvPr>
          <p:cNvGrpSpPr/>
          <p:nvPr/>
        </p:nvGrpSpPr>
        <p:grpSpPr>
          <a:xfrm>
            <a:off x="705937" y="2671010"/>
            <a:ext cx="1732552" cy="1700464"/>
            <a:chOff x="1545389" y="826837"/>
            <a:chExt cx="1732552" cy="1700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40DFA6-F228-432A-A36E-E6AED0F6028E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A5D71-9D48-4639-9043-B3970BC83C9D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2BE46-D9D4-4775-9F5A-51134CBA280A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BCEE85-BEFD-4029-A68D-1F5FB29B3606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04FDCD-D206-4C8C-90D3-4BC0BB30DF62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6962CE-160C-4F7C-BA52-2A4B9BDBC2E5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90C547-2B9B-499E-84E6-DC3FFBC712FA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1E6B8B-2701-4D4F-838F-6D7294E395C8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8EE79B-B734-4F28-B773-6142F2BF419D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AD50CA-1B16-4B5A-8581-80AE24EC79D3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3BA7C3-7677-4565-BF4D-B1A4C15F0F4C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09A6F4-51FA-4FB8-9E5F-241818EFE141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3AB39B-AF2F-41F7-B6C7-BD2C421259EB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A606B5-0E3C-4919-B494-ADF65F638119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127A22-4930-41B4-AC10-B275BE42435F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B9570C-EB2C-4F05-976D-33A22BE631BB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0BDAD3-7E4B-4241-BFAC-EB030F4462BF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D9DDE74-27EC-48A7-AB7A-ADF54CFF4519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AD5F264-6155-4AEB-8A91-0D7C8D1F2E82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53D32F-1C99-41ED-8B9D-C888F630F110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6F47F1-38B2-43D3-BEDD-4B7D3406394B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53FF4B-477F-446A-B8A9-5026B6910D13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79CE80-6FAE-4A5F-B925-080091A520AF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CBC08CC-9970-42DF-88DA-7BF38E8D101D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519062-F889-4AAA-9197-0AEAEB9234B8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9C9F39B-C229-4942-8F7F-471F06A7FE6B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56C741-B65A-4D61-8B82-329988DAE3FA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25360C-09CB-41BE-A1E8-FBB778E35515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9FD572-3103-4038-9388-010A39A159D2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1EC48A-2204-4BC9-B7B2-A0CBC6DB75ED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42BC48-06FF-4B36-891E-EC5C07297359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095877B-A6FA-461D-9A99-416B9BFD1CC6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800DC8B-EFAC-4B04-95FD-CAA4DE88D548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731ECA-FA6D-4584-8F23-C141A76CECE0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2C548E-7B47-459D-ABA5-C6414DF75A8D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47A953-BD7D-43A9-B040-712A69613A13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49589-2422-4A8F-BC35-D5B6BE66FDDA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88A907-0DAC-4F20-BE36-82874D31431A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54582E-30D2-4C87-B1E5-C89A49FC8004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E281ADC-87BF-4207-92AE-F3ECD1397D29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318047F-2EFB-4FF7-ADA5-4BE389A85C7B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32C1FB-1FB3-4A5F-AD8D-5EE6CA520492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0CC2CB-081E-4F64-9AC5-8FB5B3714FDC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FFCF87-B0FE-43D3-BDFB-03A7168CDC4A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B111D0-39A9-437C-81BF-F29860A775C1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03D8E7-7F7B-4B94-A78B-2C9FFCDCAA09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A59EB1-5DBA-49E1-872B-9636BC9E4710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2E09D58-F380-4917-B3A2-515D27EA32A4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0E67F0-0532-40C1-9BC3-6DE7FF916D25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45430E-6411-4848-9C9C-5A9A07C5E796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D5EA6F-3021-4C01-BDDB-03F53CF66B09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24D1AA-71BA-48E5-A542-92382E5E26E3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AD5FAF-95B2-40E8-BF59-C7F9A2407D8D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9AA84A-A7FD-49CD-9CBE-0BFBC8C3B883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34F836-CE43-49ED-B8C7-9E159BA4931F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777FFB9-B61B-4CCE-90E6-95C4495A4E04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3BBCE22-69A5-434C-9977-15254BBA9444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9BC1F3-EA92-47D3-B532-6E6DBFB47EFF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80D15D2-8D11-4A50-A025-BDA8A49340A3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3A0C83D-AD9C-4002-A5FA-426CA03A5A11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7417AB-4CA6-4D2C-9801-69D0B4549BFC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7911B76-BCCA-45CE-96A6-DDD5F3AD2B97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F786033-10A4-493D-9A46-A5BF42864186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CA8320-B302-4F6B-83C8-7789ECAE7063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FB45281-162E-4825-B270-F5D6D386F993}"/>
              </a:ext>
            </a:extLst>
          </p:cNvPr>
          <p:cNvGrpSpPr/>
          <p:nvPr/>
        </p:nvGrpSpPr>
        <p:grpSpPr>
          <a:xfrm>
            <a:off x="2679085" y="709938"/>
            <a:ext cx="1732552" cy="1700464"/>
            <a:chOff x="4936289" y="1782679"/>
            <a:chExt cx="1732552" cy="170046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3CA770-495E-44E8-A2C5-F09249DAEA3F}"/>
                </a:ext>
              </a:extLst>
            </p:cNvPr>
            <p:cNvSpPr/>
            <p:nvPr/>
          </p:nvSpPr>
          <p:spPr>
            <a:xfrm>
              <a:off x="4936289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BB2191D-7044-420B-92E2-EB5E715C8FCA}"/>
                </a:ext>
              </a:extLst>
            </p:cNvPr>
            <p:cNvSpPr/>
            <p:nvPr/>
          </p:nvSpPr>
          <p:spPr>
            <a:xfrm>
              <a:off x="5152858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86FF6A-9AEC-46EB-899C-2924ED6CFA97}"/>
                </a:ext>
              </a:extLst>
            </p:cNvPr>
            <p:cNvSpPr/>
            <p:nvPr/>
          </p:nvSpPr>
          <p:spPr>
            <a:xfrm>
              <a:off x="5369427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C3109F-40AE-42BC-8464-AAC5A804000E}"/>
                </a:ext>
              </a:extLst>
            </p:cNvPr>
            <p:cNvSpPr/>
            <p:nvPr/>
          </p:nvSpPr>
          <p:spPr>
            <a:xfrm>
              <a:off x="5585996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1003A5-73B5-4DFD-AD19-A24F4ED34B6A}"/>
                </a:ext>
              </a:extLst>
            </p:cNvPr>
            <p:cNvSpPr/>
            <p:nvPr/>
          </p:nvSpPr>
          <p:spPr>
            <a:xfrm>
              <a:off x="4936289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7A0CAD4-F405-41B2-99D6-BDFEE75CDFA8}"/>
                </a:ext>
              </a:extLst>
            </p:cNvPr>
            <p:cNvSpPr/>
            <p:nvPr/>
          </p:nvSpPr>
          <p:spPr>
            <a:xfrm>
              <a:off x="5152858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560C457-E8F7-4F3B-A610-053AE95E95BA}"/>
                </a:ext>
              </a:extLst>
            </p:cNvPr>
            <p:cNvSpPr/>
            <p:nvPr/>
          </p:nvSpPr>
          <p:spPr>
            <a:xfrm>
              <a:off x="5369427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7B51E64-A529-46BB-A868-ACA0C8C9BB49}"/>
                </a:ext>
              </a:extLst>
            </p:cNvPr>
            <p:cNvSpPr/>
            <p:nvPr/>
          </p:nvSpPr>
          <p:spPr>
            <a:xfrm>
              <a:off x="5585996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0214D2-BE7E-4240-98C7-D7EDC144936C}"/>
                </a:ext>
              </a:extLst>
            </p:cNvPr>
            <p:cNvSpPr/>
            <p:nvPr/>
          </p:nvSpPr>
          <p:spPr>
            <a:xfrm>
              <a:off x="4936289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B7F655B-1DFC-4F67-A2E6-5D0FE21A52EB}"/>
                </a:ext>
              </a:extLst>
            </p:cNvPr>
            <p:cNvSpPr/>
            <p:nvPr/>
          </p:nvSpPr>
          <p:spPr>
            <a:xfrm>
              <a:off x="5152858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E21D5-91AB-4A91-AF44-0E3FD20F59DB}"/>
                </a:ext>
              </a:extLst>
            </p:cNvPr>
            <p:cNvSpPr/>
            <p:nvPr/>
          </p:nvSpPr>
          <p:spPr>
            <a:xfrm>
              <a:off x="5369427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9B4F6F5-0D48-43EF-BBB0-3B7351592D27}"/>
                </a:ext>
              </a:extLst>
            </p:cNvPr>
            <p:cNvSpPr/>
            <p:nvPr/>
          </p:nvSpPr>
          <p:spPr>
            <a:xfrm>
              <a:off x="5585996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BF944DB-DD57-4F12-A7BF-1CBE350844DF}"/>
                </a:ext>
              </a:extLst>
            </p:cNvPr>
            <p:cNvSpPr/>
            <p:nvPr/>
          </p:nvSpPr>
          <p:spPr>
            <a:xfrm>
              <a:off x="4936289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B918B6C-0FF6-4721-A60C-90B34095A04E}"/>
                </a:ext>
              </a:extLst>
            </p:cNvPr>
            <p:cNvSpPr/>
            <p:nvPr/>
          </p:nvSpPr>
          <p:spPr>
            <a:xfrm>
              <a:off x="5152858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B902CA-AAA4-430C-8164-CD7CB3FED04A}"/>
                </a:ext>
              </a:extLst>
            </p:cNvPr>
            <p:cNvSpPr/>
            <p:nvPr/>
          </p:nvSpPr>
          <p:spPr>
            <a:xfrm>
              <a:off x="5369427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C20D650-C73A-4DA8-B7FE-EBC73FB82C04}"/>
                </a:ext>
              </a:extLst>
            </p:cNvPr>
            <p:cNvSpPr/>
            <p:nvPr/>
          </p:nvSpPr>
          <p:spPr>
            <a:xfrm>
              <a:off x="5585996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01E92C7-36D3-4733-AB60-EE652B10C267}"/>
                </a:ext>
              </a:extLst>
            </p:cNvPr>
            <p:cNvSpPr/>
            <p:nvPr/>
          </p:nvSpPr>
          <p:spPr>
            <a:xfrm>
              <a:off x="5802565" y="26329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6A6BA78-20C8-4751-9861-97B33C2F348F}"/>
                </a:ext>
              </a:extLst>
            </p:cNvPr>
            <p:cNvSpPr/>
            <p:nvPr/>
          </p:nvSpPr>
          <p:spPr>
            <a:xfrm>
              <a:off x="6019134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E17928D-7B23-4AEE-8BE3-1234F6EAF61C}"/>
                </a:ext>
              </a:extLst>
            </p:cNvPr>
            <p:cNvSpPr/>
            <p:nvPr/>
          </p:nvSpPr>
          <p:spPr>
            <a:xfrm>
              <a:off x="6235703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07CEF0-434F-46B1-A113-2DD0CCB9FC13}"/>
                </a:ext>
              </a:extLst>
            </p:cNvPr>
            <p:cNvSpPr/>
            <p:nvPr/>
          </p:nvSpPr>
          <p:spPr>
            <a:xfrm>
              <a:off x="6452272" y="26329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A59BFC1-3EF3-4D4D-BD5E-21D81C78A84E}"/>
                </a:ext>
              </a:extLst>
            </p:cNvPr>
            <p:cNvSpPr/>
            <p:nvPr/>
          </p:nvSpPr>
          <p:spPr>
            <a:xfrm>
              <a:off x="5802565" y="28454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B493E16-C1A4-45E5-B066-61EE1659C25E}"/>
                </a:ext>
              </a:extLst>
            </p:cNvPr>
            <p:cNvSpPr/>
            <p:nvPr/>
          </p:nvSpPr>
          <p:spPr>
            <a:xfrm>
              <a:off x="6019134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6BEFB6A-5470-404A-9EB4-7509605084C3}"/>
                </a:ext>
              </a:extLst>
            </p:cNvPr>
            <p:cNvSpPr/>
            <p:nvPr/>
          </p:nvSpPr>
          <p:spPr>
            <a:xfrm>
              <a:off x="6235703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48E5EF9-DF43-408D-85C3-5EDCC293C5C5}"/>
                </a:ext>
              </a:extLst>
            </p:cNvPr>
            <p:cNvSpPr/>
            <p:nvPr/>
          </p:nvSpPr>
          <p:spPr>
            <a:xfrm>
              <a:off x="6452272" y="28454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38B4F0-2DFC-420E-A81F-CF79633571E3}"/>
                </a:ext>
              </a:extLst>
            </p:cNvPr>
            <p:cNvSpPr/>
            <p:nvPr/>
          </p:nvSpPr>
          <p:spPr>
            <a:xfrm>
              <a:off x="5802565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C17A6B3-54F0-493E-88F2-18FA5CA23A27}"/>
                </a:ext>
              </a:extLst>
            </p:cNvPr>
            <p:cNvSpPr/>
            <p:nvPr/>
          </p:nvSpPr>
          <p:spPr>
            <a:xfrm>
              <a:off x="6019134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1A5E41A-C99C-4BE5-AD96-917017FE1BCD}"/>
                </a:ext>
              </a:extLst>
            </p:cNvPr>
            <p:cNvSpPr/>
            <p:nvPr/>
          </p:nvSpPr>
          <p:spPr>
            <a:xfrm>
              <a:off x="6235703" y="30580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8621479-E443-4C48-ABC2-067014D744D1}"/>
                </a:ext>
              </a:extLst>
            </p:cNvPr>
            <p:cNvSpPr/>
            <p:nvPr/>
          </p:nvSpPr>
          <p:spPr>
            <a:xfrm>
              <a:off x="6452272" y="30580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CE3DEE7-4D38-4E57-87B6-40906EA0AC87}"/>
                </a:ext>
              </a:extLst>
            </p:cNvPr>
            <p:cNvSpPr/>
            <p:nvPr/>
          </p:nvSpPr>
          <p:spPr>
            <a:xfrm>
              <a:off x="5802565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DF7440E-F75F-45E1-AABF-7AE26D654A7D}"/>
                </a:ext>
              </a:extLst>
            </p:cNvPr>
            <p:cNvSpPr/>
            <p:nvPr/>
          </p:nvSpPr>
          <p:spPr>
            <a:xfrm>
              <a:off x="6019134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A79F0DC-D0CC-4B8D-8964-963595BBDABE}"/>
                </a:ext>
              </a:extLst>
            </p:cNvPr>
            <p:cNvSpPr/>
            <p:nvPr/>
          </p:nvSpPr>
          <p:spPr>
            <a:xfrm>
              <a:off x="6235703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75F73A2-7E6E-43C3-971B-805106B4BEC9}"/>
                </a:ext>
              </a:extLst>
            </p:cNvPr>
            <p:cNvSpPr/>
            <p:nvPr/>
          </p:nvSpPr>
          <p:spPr>
            <a:xfrm>
              <a:off x="6452272" y="32705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7BD8845-DDC5-43C6-9579-0357976212F8}"/>
                </a:ext>
              </a:extLst>
            </p:cNvPr>
            <p:cNvSpPr/>
            <p:nvPr/>
          </p:nvSpPr>
          <p:spPr>
            <a:xfrm>
              <a:off x="4936289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8E3BBA6-1E2D-49C3-BD80-1A1797BB113B}"/>
                </a:ext>
              </a:extLst>
            </p:cNvPr>
            <p:cNvSpPr/>
            <p:nvPr/>
          </p:nvSpPr>
          <p:spPr>
            <a:xfrm>
              <a:off x="5152858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070FEA-39FA-4466-8FA1-D4A868816D98}"/>
                </a:ext>
              </a:extLst>
            </p:cNvPr>
            <p:cNvSpPr/>
            <p:nvPr/>
          </p:nvSpPr>
          <p:spPr>
            <a:xfrm>
              <a:off x="5369427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75A1669-1601-4621-87AC-6BDE630C92D2}"/>
                </a:ext>
              </a:extLst>
            </p:cNvPr>
            <p:cNvSpPr/>
            <p:nvPr/>
          </p:nvSpPr>
          <p:spPr>
            <a:xfrm>
              <a:off x="5585996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D002F4E-4248-4587-A9EB-ADA8C225703E}"/>
                </a:ext>
              </a:extLst>
            </p:cNvPr>
            <p:cNvSpPr/>
            <p:nvPr/>
          </p:nvSpPr>
          <p:spPr>
            <a:xfrm>
              <a:off x="4936289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E33121E-B6CD-4A60-A01C-A3FF747D2653}"/>
                </a:ext>
              </a:extLst>
            </p:cNvPr>
            <p:cNvSpPr/>
            <p:nvPr/>
          </p:nvSpPr>
          <p:spPr>
            <a:xfrm>
              <a:off x="5152858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210B05E-D10D-4A0F-9CC5-A8A72BC1AF23}"/>
                </a:ext>
              </a:extLst>
            </p:cNvPr>
            <p:cNvSpPr/>
            <p:nvPr/>
          </p:nvSpPr>
          <p:spPr>
            <a:xfrm>
              <a:off x="5369427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B6A630-CF0F-437D-A712-1BCC410BC467}"/>
                </a:ext>
              </a:extLst>
            </p:cNvPr>
            <p:cNvSpPr/>
            <p:nvPr/>
          </p:nvSpPr>
          <p:spPr>
            <a:xfrm>
              <a:off x="5585996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68BDD62-61A5-4E1B-BEC4-24272E52D1C1}"/>
                </a:ext>
              </a:extLst>
            </p:cNvPr>
            <p:cNvSpPr/>
            <p:nvPr/>
          </p:nvSpPr>
          <p:spPr>
            <a:xfrm>
              <a:off x="4936289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6E484C1-BFE5-46A0-B0CC-6ADBA65E02E5}"/>
                </a:ext>
              </a:extLst>
            </p:cNvPr>
            <p:cNvSpPr/>
            <p:nvPr/>
          </p:nvSpPr>
          <p:spPr>
            <a:xfrm>
              <a:off x="5152858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D106C5-8075-41FA-8416-AE8BD386B3D9}"/>
                </a:ext>
              </a:extLst>
            </p:cNvPr>
            <p:cNvSpPr/>
            <p:nvPr/>
          </p:nvSpPr>
          <p:spPr>
            <a:xfrm>
              <a:off x="5369427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50502E3-8DA3-46A0-85C3-57B780210255}"/>
                </a:ext>
              </a:extLst>
            </p:cNvPr>
            <p:cNvSpPr/>
            <p:nvPr/>
          </p:nvSpPr>
          <p:spPr>
            <a:xfrm>
              <a:off x="5585996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76BA9BD-EEAE-4267-AC9F-8360201BF4B0}"/>
                </a:ext>
              </a:extLst>
            </p:cNvPr>
            <p:cNvSpPr/>
            <p:nvPr/>
          </p:nvSpPr>
          <p:spPr>
            <a:xfrm>
              <a:off x="4936289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4D2DC3E-C3DE-4986-8633-59BAA09D4283}"/>
                </a:ext>
              </a:extLst>
            </p:cNvPr>
            <p:cNvSpPr/>
            <p:nvPr/>
          </p:nvSpPr>
          <p:spPr>
            <a:xfrm>
              <a:off x="5152858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C4A8490-A7FA-4B97-8B71-1CEEFAA1A9AB}"/>
                </a:ext>
              </a:extLst>
            </p:cNvPr>
            <p:cNvSpPr/>
            <p:nvPr/>
          </p:nvSpPr>
          <p:spPr>
            <a:xfrm>
              <a:off x="5369427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3BA0F83-8F6A-49D1-AAD8-9D18291904A2}"/>
                </a:ext>
              </a:extLst>
            </p:cNvPr>
            <p:cNvSpPr/>
            <p:nvPr/>
          </p:nvSpPr>
          <p:spPr>
            <a:xfrm>
              <a:off x="5585996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DAF299A-C0B7-4E11-9EC1-467B6E262577}"/>
                </a:ext>
              </a:extLst>
            </p:cNvPr>
            <p:cNvSpPr/>
            <p:nvPr/>
          </p:nvSpPr>
          <p:spPr>
            <a:xfrm>
              <a:off x="5802565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F862524-EB18-4E40-BCAE-5719A0BFFC7D}"/>
                </a:ext>
              </a:extLst>
            </p:cNvPr>
            <p:cNvSpPr/>
            <p:nvPr/>
          </p:nvSpPr>
          <p:spPr>
            <a:xfrm>
              <a:off x="6019134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73514F-3FB5-4331-92A8-5D778964907E}"/>
                </a:ext>
              </a:extLst>
            </p:cNvPr>
            <p:cNvSpPr/>
            <p:nvPr/>
          </p:nvSpPr>
          <p:spPr>
            <a:xfrm>
              <a:off x="6235703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EB972B5-EF18-446A-ACD9-F17F95BA0B27}"/>
                </a:ext>
              </a:extLst>
            </p:cNvPr>
            <p:cNvSpPr/>
            <p:nvPr/>
          </p:nvSpPr>
          <p:spPr>
            <a:xfrm>
              <a:off x="6452272" y="1782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FDE6734-5E80-4EE4-A5C3-17BC7A334845}"/>
                </a:ext>
              </a:extLst>
            </p:cNvPr>
            <p:cNvSpPr/>
            <p:nvPr/>
          </p:nvSpPr>
          <p:spPr>
            <a:xfrm>
              <a:off x="5802565" y="199523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F73AE49-CB09-4A05-AFFB-A412B41693D8}"/>
                </a:ext>
              </a:extLst>
            </p:cNvPr>
            <p:cNvSpPr/>
            <p:nvPr/>
          </p:nvSpPr>
          <p:spPr>
            <a:xfrm>
              <a:off x="6019134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9DDFA4-1FAA-49B4-9C9C-E916E74E21B7}"/>
                </a:ext>
              </a:extLst>
            </p:cNvPr>
            <p:cNvSpPr/>
            <p:nvPr/>
          </p:nvSpPr>
          <p:spPr>
            <a:xfrm>
              <a:off x="6235703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CDFA810-E5EC-47DA-BB80-A3140889BE42}"/>
                </a:ext>
              </a:extLst>
            </p:cNvPr>
            <p:cNvSpPr/>
            <p:nvPr/>
          </p:nvSpPr>
          <p:spPr>
            <a:xfrm>
              <a:off x="6452272" y="19952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CFD6035-E4AD-480D-B403-33A3CA5BA4C5}"/>
                </a:ext>
              </a:extLst>
            </p:cNvPr>
            <p:cNvSpPr/>
            <p:nvPr/>
          </p:nvSpPr>
          <p:spPr>
            <a:xfrm>
              <a:off x="5802565" y="22077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0F766F6-D9D0-4467-A53C-C28E77905BF6}"/>
                </a:ext>
              </a:extLst>
            </p:cNvPr>
            <p:cNvSpPr/>
            <p:nvPr/>
          </p:nvSpPr>
          <p:spPr>
            <a:xfrm>
              <a:off x="6019134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20300B2-BBB4-40E1-80A8-37C9ECE93C6A}"/>
                </a:ext>
              </a:extLst>
            </p:cNvPr>
            <p:cNvSpPr/>
            <p:nvPr/>
          </p:nvSpPr>
          <p:spPr>
            <a:xfrm>
              <a:off x="6235703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1BB6E16-0EF6-4EB0-BB20-7D32F97978ED}"/>
                </a:ext>
              </a:extLst>
            </p:cNvPr>
            <p:cNvSpPr/>
            <p:nvPr/>
          </p:nvSpPr>
          <p:spPr>
            <a:xfrm>
              <a:off x="6452272" y="22077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CED3FA6-DE5F-4E9E-A6F0-4ACB129E2460}"/>
                </a:ext>
              </a:extLst>
            </p:cNvPr>
            <p:cNvSpPr/>
            <p:nvPr/>
          </p:nvSpPr>
          <p:spPr>
            <a:xfrm>
              <a:off x="5802565" y="24203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C48395F-3352-478F-ACA5-5A5DFF85165F}"/>
                </a:ext>
              </a:extLst>
            </p:cNvPr>
            <p:cNvSpPr/>
            <p:nvPr/>
          </p:nvSpPr>
          <p:spPr>
            <a:xfrm>
              <a:off x="6019134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3364EB4-0A46-4D11-B9F7-21C64361AF0C}"/>
                </a:ext>
              </a:extLst>
            </p:cNvPr>
            <p:cNvSpPr/>
            <p:nvPr/>
          </p:nvSpPr>
          <p:spPr>
            <a:xfrm>
              <a:off x="6235703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9006877-B212-4165-AD71-9F06E7AA1E37}"/>
                </a:ext>
              </a:extLst>
            </p:cNvPr>
            <p:cNvSpPr/>
            <p:nvPr/>
          </p:nvSpPr>
          <p:spPr>
            <a:xfrm>
              <a:off x="6452272" y="24203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0B4C0EB-E1CA-4237-A7D7-29CB9979D1DD}"/>
              </a:ext>
            </a:extLst>
          </p:cNvPr>
          <p:cNvGrpSpPr/>
          <p:nvPr/>
        </p:nvGrpSpPr>
        <p:grpSpPr>
          <a:xfrm>
            <a:off x="4650422" y="708311"/>
            <a:ext cx="1732552" cy="1700464"/>
            <a:chOff x="4936289" y="3677773"/>
            <a:chExt cx="1732552" cy="170046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0A84FB-0D2F-4091-B58E-BD317B95FB16}"/>
                </a:ext>
              </a:extLst>
            </p:cNvPr>
            <p:cNvSpPr/>
            <p:nvPr/>
          </p:nvSpPr>
          <p:spPr>
            <a:xfrm>
              <a:off x="4936289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264B971-DDE9-4587-A924-B02A25D228AD}"/>
                </a:ext>
              </a:extLst>
            </p:cNvPr>
            <p:cNvSpPr/>
            <p:nvPr/>
          </p:nvSpPr>
          <p:spPr>
            <a:xfrm>
              <a:off x="5152858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5DE74A5-7882-4BD6-8CC8-F41EAEEE2E21}"/>
                </a:ext>
              </a:extLst>
            </p:cNvPr>
            <p:cNvSpPr/>
            <p:nvPr/>
          </p:nvSpPr>
          <p:spPr>
            <a:xfrm>
              <a:off x="5369427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3F1444D-B97C-4791-9722-0B2C43A141C5}"/>
                </a:ext>
              </a:extLst>
            </p:cNvPr>
            <p:cNvSpPr/>
            <p:nvPr/>
          </p:nvSpPr>
          <p:spPr>
            <a:xfrm>
              <a:off x="5585996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520476F-6412-45D7-8B8E-B84890D2EA8B}"/>
                </a:ext>
              </a:extLst>
            </p:cNvPr>
            <p:cNvSpPr/>
            <p:nvPr/>
          </p:nvSpPr>
          <p:spPr>
            <a:xfrm>
              <a:off x="4936289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06AB3A4-E323-439F-AB0D-D410EFE59ED8}"/>
                </a:ext>
              </a:extLst>
            </p:cNvPr>
            <p:cNvSpPr/>
            <p:nvPr/>
          </p:nvSpPr>
          <p:spPr>
            <a:xfrm>
              <a:off x="5152858" y="474056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C4B2869-96D9-4503-B771-B0DCFFCCA83B}"/>
                </a:ext>
              </a:extLst>
            </p:cNvPr>
            <p:cNvSpPr/>
            <p:nvPr/>
          </p:nvSpPr>
          <p:spPr>
            <a:xfrm>
              <a:off x="5369427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F89E627-46C8-491A-AEC9-F2955AD98E1D}"/>
                </a:ext>
              </a:extLst>
            </p:cNvPr>
            <p:cNvSpPr/>
            <p:nvPr/>
          </p:nvSpPr>
          <p:spPr>
            <a:xfrm>
              <a:off x="5585996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0F248D4-4724-46F9-A3C4-6ECFC30975FF}"/>
                </a:ext>
              </a:extLst>
            </p:cNvPr>
            <p:cNvSpPr/>
            <p:nvPr/>
          </p:nvSpPr>
          <p:spPr>
            <a:xfrm>
              <a:off x="4936289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B79D0EF-9569-48B7-A7F1-41E5F873D16B}"/>
                </a:ext>
              </a:extLst>
            </p:cNvPr>
            <p:cNvSpPr/>
            <p:nvPr/>
          </p:nvSpPr>
          <p:spPr>
            <a:xfrm>
              <a:off x="5152858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CA89DA6-C3D7-4C80-BFE1-5DAF48EBD34E}"/>
                </a:ext>
              </a:extLst>
            </p:cNvPr>
            <p:cNvSpPr/>
            <p:nvPr/>
          </p:nvSpPr>
          <p:spPr>
            <a:xfrm>
              <a:off x="5369427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D463905-EE03-44DD-A257-49FCF5F87A45}"/>
                </a:ext>
              </a:extLst>
            </p:cNvPr>
            <p:cNvSpPr/>
            <p:nvPr/>
          </p:nvSpPr>
          <p:spPr>
            <a:xfrm>
              <a:off x="5585996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D0DECBD-CFBE-4C23-B71C-6E15C5E109ED}"/>
                </a:ext>
              </a:extLst>
            </p:cNvPr>
            <p:cNvSpPr/>
            <p:nvPr/>
          </p:nvSpPr>
          <p:spPr>
            <a:xfrm>
              <a:off x="4936289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D2B7485-331D-4A53-B385-C6873F2D3A12}"/>
                </a:ext>
              </a:extLst>
            </p:cNvPr>
            <p:cNvSpPr/>
            <p:nvPr/>
          </p:nvSpPr>
          <p:spPr>
            <a:xfrm>
              <a:off x="5152858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B3086DA-2B30-46D8-98BB-8AB57A9CEF0B}"/>
                </a:ext>
              </a:extLst>
            </p:cNvPr>
            <p:cNvSpPr/>
            <p:nvPr/>
          </p:nvSpPr>
          <p:spPr>
            <a:xfrm>
              <a:off x="5369427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38405DF-51F1-44E4-9E51-5951E4A29ED1}"/>
                </a:ext>
              </a:extLst>
            </p:cNvPr>
            <p:cNvSpPr/>
            <p:nvPr/>
          </p:nvSpPr>
          <p:spPr>
            <a:xfrm>
              <a:off x="5585996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553294E-9D8C-4239-96FB-5AB29517C7F7}"/>
                </a:ext>
              </a:extLst>
            </p:cNvPr>
            <p:cNvSpPr/>
            <p:nvPr/>
          </p:nvSpPr>
          <p:spPr>
            <a:xfrm>
              <a:off x="5802565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2244A18-C306-4A33-A16C-83DF0C14B703}"/>
                </a:ext>
              </a:extLst>
            </p:cNvPr>
            <p:cNvSpPr/>
            <p:nvPr/>
          </p:nvSpPr>
          <p:spPr>
            <a:xfrm>
              <a:off x="6019134" y="452800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141E652-E2F1-44F5-8D54-BB4B51CE529A}"/>
                </a:ext>
              </a:extLst>
            </p:cNvPr>
            <p:cNvSpPr/>
            <p:nvPr/>
          </p:nvSpPr>
          <p:spPr>
            <a:xfrm>
              <a:off x="6235703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8AF025D-5CA1-4E56-8537-DF210749F123}"/>
                </a:ext>
              </a:extLst>
            </p:cNvPr>
            <p:cNvSpPr/>
            <p:nvPr/>
          </p:nvSpPr>
          <p:spPr>
            <a:xfrm>
              <a:off x="6452272" y="452800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D8A635-80AA-490F-8F19-CBE5F0AFD59A}"/>
                </a:ext>
              </a:extLst>
            </p:cNvPr>
            <p:cNvSpPr/>
            <p:nvPr/>
          </p:nvSpPr>
          <p:spPr>
            <a:xfrm>
              <a:off x="5802565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245E4E0-9C93-4CD1-BE33-30428AAECA11}"/>
                </a:ext>
              </a:extLst>
            </p:cNvPr>
            <p:cNvSpPr/>
            <p:nvPr/>
          </p:nvSpPr>
          <p:spPr>
            <a:xfrm>
              <a:off x="6019134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6502604-9D55-41D4-8849-49443FD164F5}"/>
                </a:ext>
              </a:extLst>
            </p:cNvPr>
            <p:cNvSpPr/>
            <p:nvPr/>
          </p:nvSpPr>
          <p:spPr>
            <a:xfrm>
              <a:off x="6235703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6111C22-4852-440D-8DF4-33B1DB7416B8}"/>
                </a:ext>
              </a:extLst>
            </p:cNvPr>
            <p:cNvSpPr/>
            <p:nvPr/>
          </p:nvSpPr>
          <p:spPr>
            <a:xfrm>
              <a:off x="6452272" y="474056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75905D4-A44D-4E0E-AD36-1FA3349C50D4}"/>
                </a:ext>
              </a:extLst>
            </p:cNvPr>
            <p:cNvSpPr/>
            <p:nvPr/>
          </p:nvSpPr>
          <p:spPr>
            <a:xfrm>
              <a:off x="5802565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9C58B69-DBE4-4F5A-A94C-BA36C4483734}"/>
                </a:ext>
              </a:extLst>
            </p:cNvPr>
            <p:cNvSpPr/>
            <p:nvPr/>
          </p:nvSpPr>
          <p:spPr>
            <a:xfrm>
              <a:off x="6019134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123C6B0-F15E-4687-ADCF-48C4EA2EC85D}"/>
                </a:ext>
              </a:extLst>
            </p:cNvPr>
            <p:cNvSpPr/>
            <p:nvPr/>
          </p:nvSpPr>
          <p:spPr>
            <a:xfrm>
              <a:off x="6235703" y="495312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DE8C464E-B32A-4817-9374-65539D75832A}"/>
                </a:ext>
              </a:extLst>
            </p:cNvPr>
            <p:cNvSpPr/>
            <p:nvPr/>
          </p:nvSpPr>
          <p:spPr>
            <a:xfrm>
              <a:off x="6452272" y="495312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C2180E1-F5E1-4958-85F4-937992414A84}"/>
                </a:ext>
              </a:extLst>
            </p:cNvPr>
            <p:cNvSpPr/>
            <p:nvPr/>
          </p:nvSpPr>
          <p:spPr>
            <a:xfrm>
              <a:off x="5802565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124C59F-A49D-4BF3-A200-25778D40FFEB}"/>
                </a:ext>
              </a:extLst>
            </p:cNvPr>
            <p:cNvSpPr/>
            <p:nvPr/>
          </p:nvSpPr>
          <p:spPr>
            <a:xfrm>
              <a:off x="6019134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09F450C-280D-4DD0-8B63-30CC80D65C03}"/>
                </a:ext>
              </a:extLst>
            </p:cNvPr>
            <p:cNvSpPr/>
            <p:nvPr/>
          </p:nvSpPr>
          <p:spPr>
            <a:xfrm>
              <a:off x="6235703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0F5B68F-D0DA-4A26-ABBA-DDCADDCFB3A4}"/>
                </a:ext>
              </a:extLst>
            </p:cNvPr>
            <p:cNvSpPr/>
            <p:nvPr/>
          </p:nvSpPr>
          <p:spPr>
            <a:xfrm>
              <a:off x="6452272" y="516567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1DB7413-B32D-4F2E-9D68-88541C1F4CE1}"/>
                </a:ext>
              </a:extLst>
            </p:cNvPr>
            <p:cNvSpPr/>
            <p:nvPr/>
          </p:nvSpPr>
          <p:spPr>
            <a:xfrm>
              <a:off x="4936289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524134E-57F8-4751-8C2E-F7338A041223}"/>
                </a:ext>
              </a:extLst>
            </p:cNvPr>
            <p:cNvSpPr/>
            <p:nvPr/>
          </p:nvSpPr>
          <p:spPr>
            <a:xfrm>
              <a:off x="5152858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815D26D-20DA-4AAC-8789-7DB18F757E8E}"/>
                </a:ext>
              </a:extLst>
            </p:cNvPr>
            <p:cNvSpPr/>
            <p:nvPr/>
          </p:nvSpPr>
          <p:spPr>
            <a:xfrm>
              <a:off x="5369427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F239A3A-3D48-4D56-86CD-F40B722131D5}"/>
                </a:ext>
              </a:extLst>
            </p:cNvPr>
            <p:cNvSpPr/>
            <p:nvPr/>
          </p:nvSpPr>
          <p:spPr>
            <a:xfrm>
              <a:off x="5585996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A39F0CD-33A2-48E2-ACE2-D386BDD8E1BA}"/>
                </a:ext>
              </a:extLst>
            </p:cNvPr>
            <p:cNvSpPr/>
            <p:nvPr/>
          </p:nvSpPr>
          <p:spPr>
            <a:xfrm>
              <a:off x="4936289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5646EDA-2D06-4E3D-BBA1-91899A41A8D6}"/>
                </a:ext>
              </a:extLst>
            </p:cNvPr>
            <p:cNvSpPr/>
            <p:nvPr/>
          </p:nvSpPr>
          <p:spPr>
            <a:xfrm>
              <a:off x="5152858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D8C9126-E2E4-4AD5-867B-CB5C1B77AFDE}"/>
                </a:ext>
              </a:extLst>
            </p:cNvPr>
            <p:cNvSpPr/>
            <p:nvPr/>
          </p:nvSpPr>
          <p:spPr>
            <a:xfrm>
              <a:off x="5369427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355FCA1-930E-47B2-AE8C-3C6EE6E034FC}"/>
                </a:ext>
              </a:extLst>
            </p:cNvPr>
            <p:cNvSpPr/>
            <p:nvPr/>
          </p:nvSpPr>
          <p:spPr>
            <a:xfrm>
              <a:off x="5585996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215D9CC-49AD-472A-8E7F-CC0D653D32A6}"/>
                </a:ext>
              </a:extLst>
            </p:cNvPr>
            <p:cNvSpPr/>
            <p:nvPr/>
          </p:nvSpPr>
          <p:spPr>
            <a:xfrm>
              <a:off x="4936289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EDC6255-42CF-4592-AD14-EB4A75154DA7}"/>
                </a:ext>
              </a:extLst>
            </p:cNvPr>
            <p:cNvSpPr/>
            <p:nvPr/>
          </p:nvSpPr>
          <p:spPr>
            <a:xfrm>
              <a:off x="5152858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369D31D-80D0-4737-9703-BC430043E849}"/>
                </a:ext>
              </a:extLst>
            </p:cNvPr>
            <p:cNvSpPr/>
            <p:nvPr/>
          </p:nvSpPr>
          <p:spPr>
            <a:xfrm>
              <a:off x="5369427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3CCE8F0-0CF2-4258-8BB4-D6649DA1374F}"/>
                </a:ext>
              </a:extLst>
            </p:cNvPr>
            <p:cNvSpPr/>
            <p:nvPr/>
          </p:nvSpPr>
          <p:spPr>
            <a:xfrm>
              <a:off x="5585996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28D5E16-72CF-4427-AF90-1A0CD94CBC9B}"/>
                </a:ext>
              </a:extLst>
            </p:cNvPr>
            <p:cNvSpPr/>
            <p:nvPr/>
          </p:nvSpPr>
          <p:spPr>
            <a:xfrm>
              <a:off x="4936289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9DBCF7F-3B0E-4D40-A68F-503F3837BE6D}"/>
                </a:ext>
              </a:extLst>
            </p:cNvPr>
            <p:cNvSpPr/>
            <p:nvPr/>
          </p:nvSpPr>
          <p:spPr>
            <a:xfrm>
              <a:off x="5152858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DA71ECC-B8CF-4F24-BA24-A63526D3AF15}"/>
                </a:ext>
              </a:extLst>
            </p:cNvPr>
            <p:cNvSpPr/>
            <p:nvPr/>
          </p:nvSpPr>
          <p:spPr>
            <a:xfrm>
              <a:off x="5369427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9194EF-BE54-485D-916A-8A758BE1199C}"/>
                </a:ext>
              </a:extLst>
            </p:cNvPr>
            <p:cNvSpPr/>
            <p:nvPr/>
          </p:nvSpPr>
          <p:spPr>
            <a:xfrm>
              <a:off x="5585996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F7617A9-8F25-48AD-8E9E-394572CB0D31}"/>
                </a:ext>
              </a:extLst>
            </p:cNvPr>
            <p:cNvSpPr/>
            <p:nvPr/>
          </p:nvSpPr>
          <p:spPr>
            <a:xfrm>
              <a:off x="5802565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820784C-1699-4236-9247-62F9B87D1C43}"/>
                </a:ext>
              </a:extLst>
            </p:cNvPr>
            <p:cNvSpPr/>
            <p:nvPr/>
          </p:nvSpPr>
          <p:spPr>
            <a:xfrm>
              <a:off x="6019134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51D8369-05B3-471E-B4EF-0ADBF82E3564}"/>
                </a:ext>
              </a:extLst>
            </p:cNvPr>
            <p:cNvSpPr/>
            <p:nvPr/>
          </p:nvSpPr>
          <p:spPr>
            <a:xfrm>
              <a:off x="6235703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6093725-2D2B-4FE4-82EB-7AB3EAE0A616}"/>
                </a:ext>
              </a:extLst>
            </p:cNvPr>
            <p:cNvSpPr/>
            <p:nvPr/>
          </p:nvSpPr>
          <p:spPr>
            <a:xfrm>
              <a:off x="6452272" y="367777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772F674-B6F9-40B3-937C-5181EAA8AC73}"/>
                </a:ext>
              </a:extLst>
            </p:cNvPr>
            <p:cNvSpPr/>
            <p:nvPr/>
          </p:nvSpPr>
          <p:spPr>
            <a:xfrm>
              <a:off x="5802565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CD844A5-7EDD-4467-BC7C-789AF6296B14}"/>
                </a:ext>
              </a:extLst>
            </p:cNvPr>
            <p:cNvSpPr/>
            <p:nvPr/>
          </p:nvSpPr>
          <p:spPr>
            <a:xfrm>
              <a:off x="6019134" y="389033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3A1E52B-FC54-409E-9168-924539C30661}"/>
                </a:ext>
              </a:extLst>
            </p:cNvPr>
            <p:cNvSpPr/>
            <p:nvPr/>
          </p:nvSpPr>
          <p:spPr>
            <a:xfrm>
              <a:off x="6235703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BBEA85F-5D14-4D6F-8ADC-C3DD9AAC18F0}"/>
                </a:ext>
              </a:extLst>
            </p:cNvPr>
            <p:cNvSpPr/>
            <p:nvPr/>
          </p:nvSpPr>
          <p:spPr>
            <a:xfrm>
              <a:off x="6452272" y="389033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33D7240-3E06-4D93-8BDE-782D03A8FF41}"/>
                </a:ext>
              </a:extLst>
            </p:cNvPr>
            <p:cNvSpPr/>
            <p:nvPr/>
          </p:nvSpPr>
          <p:spPr>
            <a:xfrm>
              <a:off x="5802565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46AE6C1-9479-453C-A525-EA6BB47EA5CF}"/>
                </a:ext>
              </a:extLst>
            </p:cNvPr>
            <p:cNvSpPr/>
            <p:nvPr/>
          </p:nvSpPr>
          <p:spPr>
            <a:xfrm>
              <a:off x="6019134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9866221-9DAC-4E3B-A25B-3B620A050C52}"/>
                </a:ext>
              </a:extLst>
            </p:cNvPr>
            <p:cNvSpPr/>
            <p:nvPr/>
          </p:nvSpPr>
          <p:spPr>
            <a:xfrm>
              <a:off x="6235703" y="410288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CFA63E5-57E3-4E06-8EF7-3AB3146BC896}"/>
                </a:ext>
              </a:extLst>
            </p:cNvPr>
            <p:cNvSpPr/>
            <p:nvPr/>
          </p:nvSpPr>
          <p:spPr>
            <a:xfrm>
              <a:off x="6452272" y="410288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7169659-3169-46F1-A1FD-A863B7F1A080}"/>
                </a:ext>
              </a:extLst>
            </p:cNvPr>
            <p:cNvSpPr/>
            <p:nvPr/>
          </p:nvSpPr>
          <p:spPr>
            <a:xfrm>
              <a:off x="5802565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9CCDFF7-87EA-4849-8E57-D2DF9D6EBD3B}"/>
                </a:ext>
              </a:extLst>
            </p:cNvPr>
            <p:cNvSpPr/>
            <p:nvPr/>
          </p:nvSpPr>
          <p:spPr>
            <a:xfrm>
              <a:off x="6019134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E049B10-FA51-4EC8-9BD5-8B78C96EF90C}"/>
                </a:ext>
              </a:extLst>
            </p:cNvPr>
            <p:cNvSpPr/>
            <p:nvPr/>
          </p:nvSpPr>
          <p:spPr>
            <a:xfrm>
              <a:off x="6235703" y="431544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C8E6367-AAF5-4FFE-9825-A8BCB6A70C66}"/>
                </a:ext>
              </a:extLst>
            </p:cNvPr>
            <p:cNvSpPr/>
            <p:nvPr/>
          </p:nvSpPr>
          <p:spPr>
            <a:xfrm>
              <a:off x="6452272" y="431544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9B1326F-3641-4251-A731-E8FDB8E914BD}"/>
              </a:ext>
            </a:extLst>
          </p:cNvPr>
          <p:cNvGrpSpPr/>
          <p:nvPr/>
        </p:nvGrpSpPr>
        <p:grpSpPr>
          <a:xfrm>
            <a:off x="6599543" y="704376"/>
            <a:ext cx="1732552" cy="1700464"/>
            <a:chOff x="2628234" y="3657680"/>
            <a:chExt cx="1732552" cy="1700464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C1F9919-0DEB-4CDC-902D-6709BFB08CD3}"/>
                </a:ext>
              </a:extLst>
            </p:cNvPr>
            <p:cNvSpPr/>
            <p:nvPr/>
          </p:nvSpPr>
          <p:spPr>
            <a:xfrm>
              <a:off x="2628234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A1FA079-0E67-4F74-B580-99D7BB1982D0}"/>
                </a:ext>
              </a:extLst>
            </p:cNvPr>
            <p:cNvSpPr/>
            <p:nvPr/>
          </p:nvSpPr>
          <p:spPr>
            <a:xfrm>
              <a:off x="2844803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958DD25-2583-40E9-8EF0-CC1F1A10FA3D}"/>
                </a:ext>
              </a:extLst>
            </p:cNvPr>
            <p:cNvSpPr/>
            <p:nvPr/>
          </p:nvSpPr>
          <p:spPr>
            <a:xfrm>
              <a:off x="3061372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473092A-BC7D-48EE-A3F0-639AA5405FC8}"/>
                </a:ext>
              </a:extLst>
            </p:cNvPr>
            <p:cNvSpPr/>
            <p:nvPr/>
          </p:nvSpPr>
          <p:spPr>
            <a:xfrm>
              <a:off x="3277941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3E74C30-BE77-4504-AAE8-676461E81E27}"/>
                </a:ext>
              </a:extLst>
            </p:cNvPr>
            <p:cNvSpPr/>
            <p:nvPr/>
          </p:nvSpPr>
          <p:spPr>
            <a:xfrm>
              <a:off x="2628234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FCADE1E-AD1B-4786-8E37-336C3DD7CDB8}"/>
                </a:ext>
              </a:extLst>
            </p:cNvPr>
            <p:cNvSpPr/>
            <p:nvPr/>
          </p:nvSpPr>
          <p:spPr>
            <a:xfrm>
              <a:off x="2844803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B7C628A-CD5A-4A5C-B090-7B5A849A0EB8}"/>
                </a:ext>
              </a:extLst>
            </p:cNvPr>
            <p:cNvSpPr/>
            <p:nvPr/>
          </p:nvSpPr>
          <p:spPr>
            <a:xfrm>
              <a:off x="3061372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FF3090E-EA69-4AD0-A88E-94D307B0A590}"/>
                </a:ext>
              </a:extLst>
            </p:cNvPr>
            <p:cNvSpPr/>
            <p:nvPr/>
          </p:nvSpPr>
          <p:spPr>
            <a:xfrm>
              <a:off x="3277941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BC0B211-EE7A-4CC7-8442-19A9C7BC5536}"/>
                </a:ext>
              </a:extLst>
            </p:cNvPr>
            <p:cNvSpPr/>
            <p:nvPr/>
          </p:nvSpPr>
          <p:spPr>
            <a:xfrm>
              <a:off x="2628234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F901A05-8D4A-4AF5-9AE7-F5F86141F346}"/>
                </a:ext>
              </a:extLst>
            </p:cNvPr>
            <p:cNvSpPr/>
            <p:nvPr/>
          </p:nvSpPr>
          <p:spPr>
            <a:xfrm>
              <a:off x="2844803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8BA9811-801D-4A99-8F57-EEBCBA5887CE}"/>
                </a:ext>
              </a:extLst>
            </p:cNvPr>
            <p:cNvSpPr/>
            <p:nvPr/>
          </p:nvSpPr>
          <p:spPr>
            <a:xfrm>
              <a:off x="3061372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961570C-4ECA-45E7-B32B-2888DFB1ADD1}"/>
                </a:ext>
              </a:extLst>
            </p:cNvPr>
            <p:cNvSpPr/>
            <p:nvPr/>
          </p:nvSpPr>
          <p:spPr>
            <a:xfrm>
              <a:off x="3277941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4CABA5E-F6F0-4388-9FBF-C1BA348CE215}"/>
                </a:ext>
              </a:extLst>
            </p:cNvPr>
            <p:cNvSpPr/>
            <p:nvPr/>
          </p:nvSpPr>
          <p:spPr>
            <a:xfrm>
              <a:off x="2628234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083239C-9280-404F-8D99-974B42CC5127}"/>
                </a:ext>
              </a:extLst>
            </p:cNvPr>
            <p:cNvSpPr/>
            <p:nvPr/>
          </p:nvSpPr>
          <p:spPr>
            <a:xfrm>
              <a:off x="2844803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3C99E958-66BD-41DC-A633-8434FCFFC780}"/>
                </a:ext>
              </a:extLst>
            </p:cNvPr>
            <p:cNvSpPr/>
            <p:nvPr/>
          </p:nvSpPr>
          <p:spPr>
            <a:xfrm>
              <a:off x="3061372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DBF0108-924C-4683-A3DC-CD492EC9774A}"/>
                </a:ext>
              </a:extLst>
            </p:cNvPr>
            <p:cNvSpPr/>
            <p:nvPr/>
          </p:nvSpPr>
          <p:spPr>
            <a:xfrm>
              <a:off x="3277941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A239E40-6372-4F40-9A73-AF78678F3A73}"/>
                </a:ext>
              </a:extLst>
            </p:cNvPr>
            <p:cNvSpPr/>
            <p:nvPr/>
          </p:nvSpPr>
          <p:spPr>
            <a:xfrm>
              <a:off x="3494510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64EA9F4-2C93-44B9-B89F-1824EB325A2A}"/>
                </a:ext>
              </a:extLst>
            </p:cNvPr>
            <p:cNvSpPr/>
            <p:nvPr/>
          </p:nvSpPr>
          <p:spPr>
            <a:xfrm>
              <a:off x="3711079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FD8EB5E-190B-4AD4-A37B-E5BDE9B8D98E}"/>
                </a:ext>
              </a:extLst>
            </p:cNvPr>
            <p:cNvSpPr/>
            <p:nvPr/>
          </p:nvSpPr>
          <p:spPr>
            <a:xfrm>
              <a:off x="3927648" y="45079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1FA85F6-DD6D-4C97-9395-01EEFB75A3E4}"/>
                </a:ext>
              </a:extLst>
            </p:cNvPr>
            <p:cNvSpPr/>
            <p:nvPr/>
          </p:nvSpPr>
          <p:spPr>
            <a:xfrm>
              <a:off x="4144217" y="45079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8E434021-19AB-4306-869C-7EBB86A5377B}"/>
                </a:ext>
              </a:extLst>
            </p:cNvPr>
            <p:cNvSpPr/>
            <p:nvPr/>
          </p:nvSpPr>
          <p:spPr>
            <a:xfrm>
              <a:off x="3494510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B8AAC3B-CFA9-45AA-8596-1B490EBAB10E}"/>
                </a:ext>
              </a:extLst>
            </p:cNvPr>
            <p:cNvSpPr/>
            <p:nvPr/>
          </p:nvSpPr>
          <p:spPr>
            <a:xfrm>
              <a:off x="3711079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F0825BC-17F8-41CA-AB2F-DCC1AD6ED7E8}"/>
                </a:ext>
              </a:extLst>
            </p:cNvPr>
            <p:cNvSpPr/>
            <p:nvPr/>
          </p:nvSpPr>
          <p:spPr>
            <a:xfrm>
              <a:off x="3927648" y="47204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B18ADE7-2A79-47CF-8739-9AE01E09F38E}"/>
                </a:ext>
              </a:extLst>
            </p:cNvPr>
            <p:cNvSpPr/>
            <p:nvPr/>
          </p:nvSpPr>
          <p:spPr>
            <a:xfrm>
              <a:off x="4144217" y="47204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8773D39-48AD-481A-9627-C9CF1F6BB02D}"/>
                </a:ext>
              </a:extLst>
            </p:cNvPr>
            <p:cNvSpPr/>
            <p:nvPr/>
          </p:nvSpPr>
          <p:spPr>
            <a:xfrm>
              <a:off x="3494510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470BAD5-3C4F-44E2-99DD-0F83AFA4F1EF}"/>
                </a:ext>
              </a:extLst>
            </p:cNvPr>
            <p:cNvSpPr/>
            <p:nvPr/>
          </p:nvSpPr>
          <p:spPr>
            <a:xfrm>
              <a:off x="3711079" y="49330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0F637EB-616F-420F-BA6B-C4638C784660}"/>
                </a:ext>
              </a:extLst>
            </p:cNvPr>
            <p:cNvSpPr/>
            <p:nvPr/>
          </p:nvSpPr>
          <p:spPr>
            <a:xfrm>
              <a:off x="3927648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2D09EAA-68C5-4038-A098-B07574200FC8}"/>
                </a:ext>
              </a:extLst>
            </p:cNvPr>
            <p:cNvSpPr/>
            <p:nvPr/>
          </p:nvSpPr>
          <p:spPr>
            <a:xfrm>
              <a:off x="4144217" y="49330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87A07AE-5DFC-429B-965B-DA409C4282AE}"/>
                </a:ext>
              </a:extLst>
            </p:cNvPr>
            <p:cNvSpPr/>
            <p:nvPr/>
          </p:nvSpPr>
          <p:spPr>
            <a:xfrm>
              <a:off x="3494510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1FC3552-DB1B-41F6-BBA9-4AA8FFDD9EC1}"/>
                </a:ext>
              </a:extLst>
            </p:cNvPr>
            <p:cNvSpPr/>
            <p:nvPr/>
          </p:nvSpPr>
          <p:spPr>
            <a:xfrm>
              <a:off x="3711079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19FBD3B-500E-4625-AE7C-923CA87768F5}"/>
                </a:ext>
              </a:extLst>
            </p:cNvPr>
            <p:cNvSpPr/>
            <p:nvPr/>
          </p:nvSpPr>
          <p:spPr>
            <a:xfrm>
              <a:off x="3927648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BA31082-1FFE-4DA7-AC9A-DD4D9161C7D1}"/>
                </a:ext>
              </a:extLst>
            </p:cNvPr>
            <p:cNvSpPr/>
            <p:nvPr/>
          </p:nvSpPr>
          <p:spPr>
            <a:xfrm>
              <a:off x="4144217" y="51455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E9ADE13-FD01-4A3C-A04B-8EAAE6C72B75}"/>
                </a:ext>
              </a:extLst>
            </p:cNvPr>
            <p:cNvSpPr/>
            <p:nvPr/>
          </p:nvSpPr>
          <p:spPr>
            <a:xfrm>
              <a:off x="2628234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40AC95-5223-4189-8697-F5F81D687597}"/>
                </a:ext>
              </a:extLst>
            </p:cNvPr>
            <p:cNvSpPr/>
            <p:nvPr/>
          </p:nvSpPr>
          <p:spPr>
            <a:xfrm>
              <a:off x="2844803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BB071F9-3114-4BA7-B856-562F2B029523}"/>
                </a:ext>
              </a:extLst>
            </p:cNvPr>
            <p:cNvSpPr/>
            <p:nvPr/>
          </p:nvSpPr>
          <p:spPr>
            <a:xfrm>
              <a:off x="3061372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61EDE5E-2484-4A58-81B5-A32C9892CB0C}"/>
                </a:ext>
              </a:extLst>
            </p:cNvPr>
            <p:cNvSpPr/>
            <p:nvPr/>
          </p:nvSpPr>
          <p:spPr>
            <a:xfrm>
              <a:off x="3277941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D9451C4-661A-4A2C-B06A-A86E94967700}"/>
                </a:ext>
              </a:extLst>
            </p:cNvPr>
            <p:cNvSpPr/>
            <p:nvPr/>
          </p:nvSpPr>
          <p:spPr>
            <a:xfrm>
              <a:off x="2628234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3BA4613-D105-4B7A-925F-9528A213DBBB}"/>
                </a:ext>
              </a:extLst>
            </p:cNvPr>
            <p:cNvSpPr/>
            <p:nvPr/>
          </p:nvSpPr>
          <p:spPr>
            <a:xfrm>
              <a:off x="2844803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3253C8F3-E7B9-4D9B-8B9E-05CEBF589634}"/>
                </a:ext>
              </a:extLst>
            </p:cNvPr>
            <p:cNvSpPr/>
            <p:nvPr/>
          </p:nvSpPr>
          <p:spPr>
            <a:xfrm>
              <a:off x="3061372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6599814-CE7A-4C78-8A71-35F0A21DD7FD}"/>
                </a:ext>
              </a:extLst>
            </p:cNvPr>
            <p:cNvSpPr/>
            <p:nvPr/>
          </p:nvSpPr>
          <p:spPr>
            <a:xfrm>
              <a:off x="3277941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5AC62A7-755D-48CA-8036-E061FF603F01}"/>
                </a:ext>
              </a:extLst>
            </p:cNvPr>
            <p:cNvSpPr/>
            <p:nvPr/>
          </p:nvSpPr>
          <p:spPr>
            <a:xfrm>
              <a:off x="2628234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C36ACC8-D6A7-4680-9356-1FA2021E729A}"/>
                </a:ext>
              </a:extLst>
            </p:cNvPr>
            <p:cNvSpPr/>
            <p:nvPr/>
          </p:nvSpPr>
          <p:spPr>
            <a:xfrm>
              <a:off x="2844803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CE58B4A6-49B6-4FDB-9959-775B4D9A2BB0}"/>
                </a:ext>
              </a:extLst>
            </p:cNvPr>
            <p:cNvSpPr/>
            <p:nvPr/>
          </p:nvSpPr>
          <p:spPr>
            <a:xfrm>
              <a:off x="3061372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001BD3E-32F5-4ACA-9566-EB7173C04B99}"/>
                </a:ext>
              </a:extLst>
            </p:cNvPr>
            <p:cNvSpPr/>
            <p:nvPr/>
          </p:nvSpPr>
          <p:spPr>
            <a:xfrm>
              <a:off x="3277941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890B4D6B-22CA-496D-A5B0-E5675FB45E4B}"/>
                </a:ext>
              </a:extLst>
            </p:cNvPr>
            <p:cNvSpPr/>
            <p:nvPr/>
          </p:nvSpPr>
          <p:spPr>
            <a:xfrm>
              <a:off x="2628234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EBABCD7B-F71B-4477-BBA4-A2C0898649DE}"/>
                </a:ext>
              </a:extLst>
            </p:cNvPr>
            <p:cNvSpPr/>
            <p:nvPr/>
          </p:nvSpPr>
          <p:spPr>
            <a:xfrm>
              <a:off x="2844803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1B6EB55-996D-4C38-A43D-8A8ACF440799}"/>
                </a:ext>
              </a:extLst>
            </p:cNvPr>
            <p:cNvSpPr/>
            <p:nvPr/>
          </p:nvSpPr>
          <p:spPr>
            <a:xfrm>
              <a:off x="3061372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77FC1811-A63B-4273-898A-DC84F14D7298}"/>
                </a:ext>
              </a:extLst>
            </p:cNvPr>
            <p:cNvSpPr/>
            <p:nvPr/>
          </p:nvSpPr>
          <p:spPr>
            <a:xfrm>
              <a:off x="3277941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4E16957B-57DA-4B3A-9BE1-9F6C10AD694E}"/>
                </a:ext>
              </a:extLst>
            </p:cNvPr>
            <p:cNvSpPr/>
            <p:nvPr/>
          </p:nvSpPr>
          <p:spPr>
            <a:xfrm>
              <a:off x="3494510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C6DAA19E-E676-47B1-A672-60A0E7DCB712}"/>
                </a:ext>
              </a:extLst>
            </p:cNvPr>
            <p:cNvSpPr/>
            <p:nvPr/>
          </p:nvSpPr>
          <p:spPr>
            <a:xfrm>
              <a:off x="3711079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BDCE45F0-625D-4FD8-A025-20BF3A2E8F2A}"/>
                </a:ext>
              </a:extLst>
            </p:cNvPr>
            <p:cNvSpPr/>
            <p:nvPr/>
          </p:nvSpPr>
          <p:spPr>
            <a:xfrm>
              <a:off x="3927648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528F089-D5E9-40ED-81B6-C60BCA07850C}"/>
                </a:ext>
              </a:extLst>
            </p:cNvPr>
            <p:cNvSpPr/>
            <p:nvPr/>
          </p:nvSpPr>
          <p:spPr>
            <a:xfrm>
              <a:off x="4144217" y="365768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DCEBB83B-822D-4070-B203-5358D2E123A8}"/>
                </a:ext>
              </a:extLst>
            </p:cNvPr>
            <p:cNvSpPr/>
            <p:nvPr/>
          </p:nvSpPr>
          <p:spPr>
            <a:xfrm>
              <a:off x="3494510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8141898-B0A4-41C1-ABBD-CABB28AC0699}"/>
                </a:ext>
              </a:extLst>
            </p:cNvPr>
            <p:cNvSpPr/>
            <p:nvPr/>
          </p:nvSpPr>
          <p:spPr>
            <a:xfrm>
              <a:off x="3711079" y="387023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B4E0C59-2528-4F5A-8A73-B45BB0F7138B}"/>
                </a:ext>
              </a:extLst>
            </p:cNvPr>
            <p:cNvSpPr/>
            <p:nvPr/>
          </p:nvSpPr>
          <p:spPr>
            <a:xfrm>
              <a:off x="3927648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BB369A0-D2FA-49F2-B9C4-B46FBADABBFC}"/>
                </a:ext>
              </a:extLst>
            </p:cNvPr>
            <p:cNvSpPr/>
            <p:nvPr/>
          </p:nvSpPr>
          <p:spPr>
            <a:xfrm>
              <a:off x="4144217" y="387023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0162E181-75E4-4B56-A2DA-A2A176E19F3F}"/>
                </a:ext>
              </a:extLst>
            </p:cNvPr>
            <p:cNvSpPr/>
            <p:nvPr/>
          </p:nvSpPr>
          <p:spPr>
            <a:xfrm>
              <a:off x="3494510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2505B6D-8919-46C5-94CD-5C1732FBD78D}"/>
                </a:ext>
              </a:extLst>
            </p:cNvPr>
            <p:cNvSpPr/>
            <p:nvPr/>
          </p:nvSpPr>
          <p:spPr>
            <a:xfrm>
              <a:off x="3711079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0E92D32-12D4-418B-B03C-4251FF9F459B}"/>
                </a:ext>
              </a:extLst>
            </p:cNvPr>
            <p:cNvSpPr/>
            <p:nvPr/>
          </p:nvSpPr>
          <p:spPr>
            <a:xfrm>
              <a:off x="3927648" y="408279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84CBF4F-6689-41DA-A1E9-23AF1127C03F}"/>
                </a:ext>
              </a:extLst>
            </p:cNvPr>
            <p:cNvSpPr/>
            <p:nvPr/>
          </p:nvSpPr>
          <p:spPr>
            <a:xfrm>
              <a:off x="4144217" y="408279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F32BEBBF-98B9-485A-8548-3305C6705068}"/>
                </a:ext>
              </a:extLst>
            </p:cNvPr>
            <p:cNvSpPr/>
            <p:nvPr/>
          </p:nvSpPr>
          <p:spPr>
            <a:xfrm>
              <a:off x="3494510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1EB283FD-30DA-4056-B233-5FD63985533C}"/>
                </a:ext>
              </a:extLst>
            </p:cNvPr>
            <p:cNvSpPr/>
            <p:nvPr/>
          </p:nvSpPr>
          <p:spPr>
            <a:xfrm>
              <a:off x="3711079" y="429535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EC5B93B-9284-4434-B68C-B574FC336CDB}"/>
                </a:ext>
              </a:extLst>
            </p:cNvPr>
            <p:cNvSpPr/>
            <p:nvPr/>
          </p:nvSpPr>
          <p:spPr>
            <a:xfrm>
              <a:off x="3927648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BE07B0D-C326-4FB5-B8AB-796D10B1ACFA}"/>
                </a:ext>
              </a:extLst>
            </p:cNvPr>
            <p:cNvSpPr/>
            <p:nvPr/>
          </p:nvSpPr>
          <p:spPr>
            <a:xfrm>
              <a:off x="4144217" y="42953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12C8F1A2-3060-46EA-88AC-044431C830F0}"/>
              </a:ext>
            </a:extLst>
          </p:cNvPr>
          <p:cNvGrpSpPr/>
          <p:nvPr/>
        </p:nvGrpSpPr>
        <p:grpSpPr>
          <a:xfrm>
            <a:off x="8572691" y="704376"/>
            <a:ext cx="1732552" cy="1700464"/>
            <a:chOff x="7195605" y="1135054"/>
            <a:chExt cx="1732552" cy="1700464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DC74B74-1240-401D-989A-A343964C7A61}"/>
                </a:ext>
              </a:extLst>
            </p:cNvPr>
            <p:cNvSpPr/>
            <p:nvPr/>
          </p:nvSpPr>
          <p:spPr>
            <a:xfrm>
              <a:off x="7195605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4147DED-6BD2-4CC2-8B48-6C2591CD86D2}"/>
                </a:ext>
              </a:extLst>
            </p:cNvPr>
            <p:cNvSpPr/>
            <p:nvPr/>
          </p:nvSpPr>
          <p:spPr>
            <a:xfrm>
              <a:off x="7412174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7B693FE-124A-4249-B4D9-9F6C38948DFC}"/>
                </a:ext>
              </a:extLst>
            </p:cNvPr>
            <p:cNvSpPr/>
            <p:nvPr/>
          </p:nvSpPr>
          <p:spPr>
            <a:xfrm>
              <a:off x="7628743" y="198528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F7F3293F-D1F2-4C14-BF6B-D0FBEA2D878F}"/>
                </a:ext>
              </a:extLst>
            </p:cNvPr>
            <p:cNvSpPr/>
            <p:nvPr/>
          </p:nvSpPr>
          <p:spPr>
            <a:xfrm>
              <a:off x="7845312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862EA39-EE60-41E2-9607-E13F35EC1F8C}"/>
                </a:ext>
              </a:extLst>
            </p:cNvPr>
            <p:cNvSpPr/>
            <p:nvPr/>
          </p:nvSpPr>
          <p:spPr>
            <a:xfrm>
              <a:off x="7195605" y="219784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A9BA705-6D99-4356-BDD9-A76E0B92B499}"/>
                </a:ext>
              </a:extLst>
            </p:cNvPr>
            <p:cNvSpPr/>
            <p:nvPr/>
          </p:nvSpPr>
          <p:spPr>
            <a:xfrm>
              <a:off x="7412174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38393195-4ACB-46EE-B3C3-5F568023053A}"/>
                </a:ext>
              </a:extLst>
            </p:cNvPr>
            <p:cNvSpPr/>
            <p:nvPr/>
          </p:nvSpPr>
          <p:spPr>
            <a:xfrm>
              <a:off x="7628743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852C578C-5AD3-4E4A-AC7C-392E32754B39}"/>
                </a:ext>
              </a:extLst>
            </p:cNvPr>
            <p:cNvSpPr/>
            <p:nvPr/>
          </p:nvSpPr>
          <p:spPr>
            <a:xfrm>
              <a:off x="7845312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9D9FD893-0D28-4E14-B493-A15F0B38B3F5}"/>
                </a:ext>
              </a:extLst>
            </p:cNvPr>
            <p:cNvSpPr/>
            <p:nvPr/>
          </p:nvSpPr>
          <p:spPr>
            <a:xfrm>
              <a:off x="7195605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45328E4-504F-41ED-99E6-C88779D4CAD1}"/>
                </a:ext>
              </a:extLst>
            </p:cNvPr>
            <p:cNvSpPr/>
            <p:nvPr/>
          </p:nvSpPr>
          <p:spPr>
            <a:xfrm>
              <a:off x="7412174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EB35E5F-E385-4A86-834A-99A466B06097}"/>
                </a:ext>
              </a:extLst>
            </p:cNvPr>
            <p:cNvSpPr/>
            <p:nvPr/>
          </p:nvSpPr>
          <p:spPr>
            <a:xfrm>
              <a:off x="7628743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6564C81-A8AB-4BFF-B8DF-B9A30887C56E}"/>
                </a:ext>
              </a:extLst>
            </p:cNvPr>
            <p:cNvSpPr/>
            <p:nvPr/>
          </p:nvSpPr>
          <p:spPr>
            <a:xfrm>
              <a:off x="7845312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CF73AC7-B746-4064-934F-F2CA0C418864}"/>
                </a:ext>
              </a:extLst>
            </p:cNvPr>
            <p:cNvSpPr/>
            <p:nvPr/>
          </p:nvSpPr>
          <p:spPr>
            <a:xfrm>
              <a:off x="7195605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90675B0F-BB38-4988-99F4-15C725F4BF71}"/>
                </a:ext>
              </a:extLst>
            </p:cNvPr>
            <p:cNvSpPr/>
            <p:nvPr/>
          </p:nvSpPr>
          <p:spPr>
            <a:xfrm>
              <a:off x="7412174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979A521-0C4E-46A9-8270-05764BAC751D}"/>
                </a:ext>
              </a:extLst>
            </p:cNvPr>
            <p:cNvSpPr/>
            <p:nvPr/>
          </p:nvSpPr>
          <p:spPr>
            <a:xfrm>
              <a:off x="7628743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E3209EBC-18D3-45C0-98B4-163B5091786E}"/>
                </a:ext>
              </a:extLst>
            </p:cNvPr>
            <p:cNvSpPr/>
            <p:nvPr/>
          </p:nvSpPr>
          <p:spPr>
            <a:xfrm>
              <a:off x="7845312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47B5B1C6-C074-4ABD-8CAB-14E62FFA85E7}"/>
                </a:ext>
              </a:extLst>
            </p:cNvPr>
            <p:cNvSpPr/>
            <p:nvPr/>
          </p:nvSpPr>
          <p:spPr>
            <a:xfrm>
              <a:off x="8061881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D5F322F-7C53-4FD2-9AB9-76DF20760B38}"/>
                </a:ext>
              </a:extLst>
            </p:cNvPr>
            <p:cNvSpPr/>
            <p:nvPr/>
          </p:nvSpPr>
          <p:spPr>
            <a:xfrm>
              <a:off x="8278450" y="198528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BE6DB546-B05B-4724-A210-405FFC7180B1}"/>
                </a:ext>
              </a:extLst>
            </p:cNvPr>
            <p:cNvSpPr/>
            <p:nvPr/>
          </p:nvSpPr>
          <p:spPr>
            <a:xfrm>
              <a:off x="8495019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8E365453-1B33-41CE-A835-3388BB7C98B3}"/>
                </a:ext>
              </a:extLst>
            </p:cNvPr>
            <p:cNvSpPr/>
            <p:nvPr/>
          </p:nvSpPr>
          <p:spPr>
            <a:xfrm>
              <a:off x="8711588" y="198528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3F9D527-772D-433F-960B-0690B03019DB}"/>
                </a:ext>
              </a:extLst>
            </p:cNvPr>
            <p:cNvSpPr/>
            <p:nvPr/>
          </p:nvSpPr>
          <p:spPr>
            <a:xfrm>
              <a:off x="8061881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4EF50B4-F968-4FFE-B8C4-A2FC854E55A1}"/>
                </a:ext>
              </a:extLst>
            </p:cNvPr>
            <p:cNvSpPr/>
            <p:nvPr/>
          </p:nvSpPr>
          <p:spPr>
            <a:xfrm>
              <a:off x="8278450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F8A495F-9391-4EBC-9868-36FE931CE035}"/>
                </a:ext>
              </a:extLst>
            </p:cNvPr>
            <p:cNvSpPr/>
            <p:nvPr/>
          </p:nvSpPr>
          <p:spPr>
            <a:xfrm>
              <a:off x="8495019" y="219784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322E567B-3126-42EC-BC0D-975B17C16609}"/>
                </a:ext>
              </a:extLst>
            </p:cNvPr>
            <p:cNvSpPr/>
            <p:nvPr/>
          </p:nvSpPr>
          <p:spPr>
            <a:xfrm>
              <a:off x="8711588" y="219784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81675AF-9AEC-4D1C-9A1A-50014EE46C97}"/>
                </a:ext>
              </a:extLst>
            </p:cNvPr>
            <p:cNvSpPr/>
            <p:nvPr/>
          </p:nvSpPr>
          <p:spPr>
            <a:xfrm>
              <a:off x="8061881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3E3E4139-EFB0-44F4-AFB2-A6A0B33E4EB0}"/>
                </a:ext>
              </a:extLst>
            </p:cNvPr>
            <p:cNvSpPr/>
            <p:nvPr/>
          </p:nvSpPr>
          <p:spPr>
            <a:xfrm>
              <a:off x="8278450" y="241040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2ABC4F2-9742-4092-AC8C-F8768FBCFE69}"/>
                </a:ext>
              </a:extLst>
            </p:cNvPr>
            <p:cNvSpPr/>
            <p:nvPr/>
          </p:nvSpPr>
          <p:spPr>
            <a:xfrm>
              <a:off x="8495019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E62C7E57-D8F1-4E0B-B9F9-320DAEFE395B}"/>
                </a:ext>
              </a:extLst>
            </p:cNvPr>
            <p:cNvSpPr/>
            <p:nvPr/>
          </p:nvSpPr>
          <p:spPr>
            <a:xfrm>
              <a:off x="8711588" y="241040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D028EBC7-E2C3-4CB4-BF8A-D2CB8AD143EB}"/>
                </a:ext>
              </a:extLst>
            </p:cNvPr>
            <p:cNvSpPr/>
            <p:nvPr/>
          </p:nvSpPr>
          <p:spPr>
            <a:xfrm>
              <a:off x="8061881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1E2FD23D-4D9E-4D2E-9DCE-98475C2DF8F8}"/>
                </a:ext>
              </a:extLst>
            </p:cNvPr>
            <p:cNvSpPr/>
            <p:nvPr/>
          </p:nvSpPr>
          <p:spPr>
            <a:xfrm>
              <a:off x="8278450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D4FB34C-8D5A-45C8-A947-5D9CBAD5A994}"/>
                </a:ext>
              </a:extLst>
            </p:cNvPr>
            <p:cNvSpPr/>
            <p:nvPr/>
          </p:nvSpPr>
          <p:spPr>
            <a:xfrm>
              <a:off x="8495019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7A05120-6737-4F88-B5E2-06DC54170319}"/>
                </a:ext>
              </a:extLst>
            </p:cNvPr>
            <p:cNvSpPr/>
            <p:nvPr/>
          </p:nvSpPr>
          <p:spPr>
            <a:xfrm>
              <a:off x="8711588" y="262296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52D2624-8FD7-4673-94E2-D601BFCCB85D}"/>
                </a:ext>
              </a:extLst>
            </p:cNvPr>
            <p:cNvSpPr/>
            <p:nvPr/>
          </p:nvSpPr>
          <p:spPr>
            <a:xfrm>
              <a:off x="7195605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05A2DA7-E5D8-409B-9B73-C3DC04FA36B8}"/>
                </a:ext>
              </a:extLst>
            </p:cNvPr>
            <p:cNvSpPr/>
            <p:nvPr/>
          </p:nvSpPr>
          <p:spPr>
            <a:xfrm>
              <a:off x="7412174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2C35BE89-4920-41C3-A3B6-C2CB464FC0EF}"/>
                </a:ext>
              </a:extLst>
            </p:cNvPr>
            <p:cNvSpPr/>
            <p:nvPr/>
          </p:nvSpPr>
          <p:spPr>
            <a:xfrm>
              <a:off x="7628743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C504D295-60D7-4C61-A531-CE90DE3484EE}"/>
                </a:ext>
              </a:extLst>
            </p:cNvPr>
            <p:cNvSpPr/>
            <p:nvPr/>
          </p:nvSpPr>
          <p:spPr>
            <a:xfrm>
              <a:off x="7845312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583C7FF-5F08-4030-BB8C-095F139DD289}"/>
                </a:ext>
              </a:extLst>
            </p:cNvPr>
            <p:cNvSpPr/>
            <p:nvPr/>
          </p:nvSpPr>
          <p:spPr>
            <a:xfrm>
              <a:off x="7195605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E9D57F8-8AFA-4ED0-A167-C98C318C8799}"/>
                </a:ext>
              </a:extLst>
            </p:cNvPr>
            <p:cNvSpPr/>
            <p:nvPr/>
          </p:nvSpPr>
          <p:spPr>
            <a:xfrm>
              <a:off x="7412174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5ED9913-935A-44D4-95FB-22922D18797C}"/>
                </a:ext>
              </a:extLst>
            </p:cNvPr>
            <p:cNvSpPr/>
            <p:nvPr/>
          </p:nvSpPr>
          <p:spPr>
            <a:xfrm>
              <a:off x="7628743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C67692EF-C418-4669-9164-5E48087CF221}"/>
                </a:ext>
              </a:extLst>
            </p:cNvPr>
            <p:cNvSpPr/>
            <p:nvPr/>
          </p:nvSpPr>
          <p:spPr>
            <a:xfrm>
              <a:off x="7845312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21DE69A-7AC4-4236-AFEA-16779F43059D}"/>
                </a:ext>
              </a:extLst>
            </p:cNvPr>
            <p:cNvSpPr/>
            <p:nvPr/>
          </p:nvSpPr>
          <p:spPr>
            <a:xfrm>
              <a:off x="7195605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1308DC5-A82C-49EE-A6FE-BC039CB58FEB}"/>
                </a:ext>
              </a:extLst>
            </p:cNvPr>
            <p:cNvSpPr/>
            <p:nvPr/>
          </p:nvSpPr>
          <p:spPr>
            <a:xfrm>
              <a:off x="7412174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97346105-0F26-46AC-A48A-4F59E9151187}"/>
                </a:ext>
              </a:extLst>
            </p:cNvPr>
            <p:cNvSpPr/>
            <p:nvPr/>
          </p:nvSpPr>
          <p:spPr>
            <a:xfrm>
              <a:off x="7628743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F42C26E-24F3-4A02-AE9A-8CF209C88D19}"/>
                </a:ext>
              </a:extLst>
            </p:cNvPr>
            <p:cNvSpPr/>
            <p:nvPr/>
          </p:nvSpPr>
          <p:spPr>
            <a:xfrm>
              <a:off x="7845312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F35C8926-053C-4256-8452-1DFC482D7F8D}"/>
                </a:ext>
              </a:extLst>
            </p:cNvPr>
            <p:cNvSpPr/>
            <p:nvPr/>
          </p:nvSpPr>
          <p:spPr>
            <a:xfrm>
              <a:off x="7195605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06461477-DA25-465F-8F7D-1E0BBA5B2FEC}"/>
                </a:ext>
              </a:extLst>
            </p:cNvPr>
            <p:cNvSpPr/>
            <p:nvPr/>
          </p:nvSpPr>
          <p:spPr>
            <a:xfrm>
              <a:off x="7412174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12170FA8-E8D2-4453-A16A-E3C5B67496C5}"/>
                </a:ext>
              </a:extLst>
            </p:cNvPr>
            <p:cNvSpPr/>
            <p:nvPr/>
          </p:nvSpPr>
          <p:spPr>
            <a:xfrm>
              <a:off x="7628743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ACF7B177-FD3B-4AC3-8924-7AB1490487BF}"/>
                </a:ext>
              </a:extLst>
            </p:cNvPr>
            <p:cNvSpPr/>
            <p:nvPr/>
          </p:nvSpPr>
          <p:spPr>
            <a:xfrm>
              <a:off x="7845312" y="17727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CF06C7BB-FB87-4A4E-9922-819E61B4F9E6}"/>
                </a:ext>
              </a:extLst>
            </p:cNvPr>
            <p:cNvSpPr/>
            <p:nvPr/>
          </p:nvSpPr>
          <p:spPr>
            <a:xfrm>
              <a:off x="8061881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43136D4A-0469-422F-9AE1-902844FD94CF}"/>
                </a:ext>
              </a:extLst>
            </p:cNvPr>
            <p:cNvSpPr/>
            <p:nvPr/>
          </p:nvSpPr>
          <p:spPr>
            <a:xfrm>
              <a:off x="8278450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ADD971F-0444-4931-93FA-50FF31F2F962}"/>
                </a:ext>
              </a:extLst>
            </p:cNvPr>
            <p:cNvSpPr/>
            <p:nvPr/>
          </p:nvSpPr>
          <p:spPr>
            <a:xfrm>
              <a:off x="8495019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078755A-9755-4920-B5BD-BAC8BB73C83D}"/>
                </a:ext>
              </a:extLst>
            </p:cNvPr>
            <p:cNvSpPr/>
            <p:nvPr/>
          </p:nvSpPr>
          <p:spPr>
            <a:xfrm>
              <a:off x="8711588" y="113505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EE27CE47-6773-405B-89A9-494D99689CA3}"/>
                </a:ext>
              </a:extLst>
            </p:cNvPr>
            <p:cNvSpPr/>
            <p:nvPr/>
          </p:nvSpPr>
          <p:spPr>
            <a:xfrm>
              <a:off x="8061881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EFFAB8AE-9A47-4AA0-9FD0-48FC5C88030A}"/>
                </a:ext>
              </a:extLst>
            </p:cNvPr>
            <p:cNvSpPr/>
            <p:nvPr/>
          </p:nvSpPr>
          <p:spPr>
            <a:xfrm>
              <a:off x="8278450" y="134761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7D4E479-54BD-498C-BD9D-DFF96C7BDE74}"/>
                </a:ext>
              </a:extLst>
            </p:cNvPr>
            <p:cNvSpPr/>
            <p:nvPr/>
          </p:nvSpPr>
          <p:spPr>
            <a:xfrm>
              <a:off x="8495019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0746B54E-4F38-46CF-967E-3770F2F6AAE9}"/>
                </a:ext>
              </a:extLst>
            </p:cNvPr>
            <p:cNvSpPr/>
            <p:nvPr/>
          </p:nvSpPr>
          <p:spPr>
            <a:xfrm>
              <a:off x="8711588" y="134761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2FCDBAB-F607-4816-B29E-4DA84D3A29E0}"/>
                </a:ext>
              </a:extLst>
            </p:cNvPr>
            <p:cNvSpPr/>
            <p:nvPr/>
          </p:nvSpPr>
          <p:spPr>
            <a:xfrm>
              <a:off x="8061881" y="15601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78E58295-92ED-4057-B7E7-ED6F853C58A8}"/>
                </a:ext>
              </a:extLst>
            </p:cNvPr>
            <p:cNvSpPr/>
            <p:nvPr/>
          </p:nvSpPr>
          <p:spPr>
            <a:xfrm>
              <a:off x="8278450" y="156017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B2B00A26-6E94-402F-8969-BEF741CA9EF2}"/>
                </a:ext>
              </a:extLst>
            </p:cNvPr>
            <p:cNvSpPr/>
            <p:nvPr/>
          </p:nvSpPr>
          <p:spPr>
            <a:xfrm>
              <a:off x="8495019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FBBABE1-EC49-44B4-ACDD-7E62EB821D5B}"/>
                </a:ext>
              </a:extLst>
            </p:cNvPr>
            <p:cNvSpPr/>
            <p:nvPr/>
          </p:nvSpPr>
          <p:spPr>
            <a:xfrm>
              <a:off x="8711588" y="156017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2C4963D5-BE42-4AD4-90FF-83BE6D2BD8C4}"/>
                </a:ext>
              </a:extLst>
            </p:cNvPr>
            <p:cNvSpPr/>
            <p:nvPr/>
          </p:nvSpPr>
          <p:spPr>
            <a:xfrm>
              <a:off x="8061881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84B927EA-7FF1-46F9-BB7C-90EC8532B2AE}"/>
                </a:ext>
              </a:extLst>
            </p:cNvPr>
            <p:cNvSpPr/>
            <p:nvPr/>
          </p:nvSpPr>
          <p:spPr>
            <a:xfrm>
              <a:off x="8278450" y="177272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866126D1-4994-4D1B-B9CC-1125E37278A0}"/>
                </a:ext>
              </a:extLst>
            </p:cNvPr>
            <p:cNvSpPr/>
            <p:nvPr/>
          </p:nvSpPr>
          <p:spPr>
            <a:xfrm>
              <a:off x="8495019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79C8948-4366-4B5C-81F0-AF18073F54B7}"/>
                </a:ext>
              </a:extLst>
            </p:cNvPr>
            <p:cNvSpPr/>
            <p:nvPr/>
          </p:nvSpPr>
          <p:spPr>
            <a:xfrm>
              <a:off x="8711588" y="177272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4103DF78-B39F-411D-9161-CD6D1C6E8760}"/>
              </a:ext>
            </a:extLst>
          </p:cNvPr>
          <p:cNvGrpSpPr/>
          <p:nvPr/>
        </p:nvGrpSpPr>
        <p:grpSpPr>
          <a:xfrm>
            <a:off x="705937" y="704376"/>
            <a:ext cx="1732552" cy="1700464"/>
            <a:chOff x="2552503" y="4034134"/>
            <a:chExt cx="1732552" cy="1700464"/>
          </a:xfrm>
        </p:grpSpPr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C7CC790B-BF85-44E1-AAE3-EA631144FFF8}"/>
                </a:ext>
              </a:extLst>
            </p:cNvPr>
            <p:cNvSpPr/>
            <p:nvPr/>
          </p:nvSpPr>
          <p:spPr>
            <a:xfrm>
              <a:off x="2552503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F8C98307-EC2D-42DF-8FCA-2036031166BF}"/>
                </a:ext>
              </a:extLst>
            </p:cNvPr>
            <p:cNvSpPr/>
            <p:nvPr/>
          </p:nvSpPr>
          <p:spPr>
            <a:xfrm>
              <a:off x="2769072" y="488436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C80E684E-B1D9-4265-A92B-5EE8521384E3}"/>
                </a:ext>
              </a:extLst>
            </p:cNvPr>
            <p:cNvSpPr/>
            <p:nvPr/>
          </p:nvSpPr>
          <p:spPr>
            <a:xfrm>
              <a:off x="2985641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8915767E-FA27-4C28-9C94-C0CBA34A8420}"/>
                </a:ext>
              </a:extLst>
            </p:cNvPr>
            <p:cNvSpPr/>
            <p:nvPr/>
          </p:nvSpPr>
          <p:spPr>
            <a:xfrm>
              <a:off x="3202210" y="488436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7647EB27-82AE-4ABF-ADD6-DAB3D46B116F}"/>
                </a:ext>
              </a:extLst>
            </p:cNvPr>
            <p:cNvSpPr/>
            <p:nvPr/>
          </p:nvSpPr>
          <p:spPr>
            <a:xfrm>
              <a:off x="2552503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C522E42C-ABCB-42CC-9A61-60FF14939A56}"/>
                </a:ext>
              </a:extLst>
            </p:cNvPr>
            <p:cNvSpPr/>
            <p:nvPr/>
          </p:nvSpPr>
          <p:spPr>
            <a:xfrm>
              <a:off x="2769072" y="509692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8BCD297-F2BC-45FB-AB62-A2B023474280}"/>
                </a:ext>
              </a:extLst>
            </p:cNvPr>
            <p:cNvSpPr/>
            <p:nvPr/>
          </p:nvSpPr>
          <p:spPr>
            <a:xfrm>
              <a:off x="2985641" y="509692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679B4F8D-DDED-4E1F-9F2E-46C3A2CD6AE0}"/>
                </a:ext>
              </a:extLst>
            </p:cNvPr>
            <p:cNvSpPr/>
            <p:nvPr/>
          </p:nvSpPr>
          <p:spPr>
            <a:xfrm>
              <a:off x="3202210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8DF4783-5D81-4238-A731-6D208696D7E3}"/>
                </a:ext>
              </a:extLst>
            </p:cNvPr>
            <p:cNvSpPr/>
            <p:nvPr/>
          </p:nvSpPr>
          <p:spPr>
            <a:xfrm>
              <a:off x="2552503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4381BCAF-9C45-4F97-B51D-2612548CE866}"/>
                </a:ext>
              </a:extLst>
            </p:cNvPr>
            <p:cNvSpPr/>
            <p:nvPr/>
          </p:nvSpPr>
          <p:spPr>
            <a:xfrm>
              <a:off x="2769072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3A34EA2C-CAF2-40F1-B365-FFAC7A0CBBC1}"/>
                </a:ext>
              </a:extLst>
            </p:cNvPr>
            <p:cNvSpPr/>
            <p:nvPr/>
          </p:nvSpPr>
          <p:spPr>
            <a:xfrm>
              <a:off x="2985641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8A4CEADA-11CE-404D-994F-86F1DEA9E020}"/>
                </a:ext>
              </a:extLst>
            </p:cNvPr>
            <p:cNvSpPr/>
            <p:nvPr/>
          </p:nvSpPr>
          <p:spPr>
            <a:xfrm>
              <a:off x="3202210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8501515-C784-46FA-B50C-9E42DE5762DE}"/>
                </a:ext>
              </a:extLst>
            </p:cNvPr>
            <p:cNvSpPr/>
            <p:nvPr/>
          </p:nvSpPr>
          <p:spPr>
            <a:xfrm>
              <a:off x="2552503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C6B55578-B85F-4077-BE07-8038F2277361}"/>
                </a:ext>
              </a:extLst>
            </p:cNvPr>
            <p:cNvSpPr/>
            <p:nvPr/>
          </p:nvSpPr>
          <p:spPr>
            <a:xfrm>
              <a:off x="2769072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633FBCD1-DFF2-4357-874D-61FFBDF984A3}"/>
                </a:ext>
              </a:extLst>
            </p:cNvPr>
            <p:cNvSpPr/>
            <p:nvPr/>
          </p:nvSpPr>
          <p:spPr>
            <a:xfrm>
              <a:off x="2985641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ECFB9D0B-7134-4A33-9FA1-E0EBA18F9410}"/>
                </a:ext>
              </a:extLst>
            </p:cNvPr>
            <p:cNvSpPr/>
            <p:nvPr/>
          </p:nvSpPr>
          <p:spPr>
            <a:xfrm>
              <a:off x="3202210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E741E9AA-F5BB-4670-947C-1A3DE1FC058B}"/>
                </a:ext>
              </a:extLst>
            </p:cNvPr>
            <p:cNvSpPr/>
            <p:nvPr/>
          </p:nvSpPr>
          <p:spPr>
            <a:xfrm>
              <a:off x="3418779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B1FA0484-FD15-405D-9811-01470C450C9B}"/>
                </a:ext>
              </a:extLst>
            </p:cNvPr>
            <p:cNvSpPr/>
            <p:nvPr/>
          </p:nvSpPr>
          <p:spPr>
            <a:xfrm>
              <a:off x="3635348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9B52A3C-B95C-451D-885F-F45343B5C8A6}"/>
                </a:ext>
              </a:extLst>
            </p:cNvPr>
            <p:cNvSpPr/>
            <p:nvPr/>
          </p:nvSpPr>
          <p:spPr>
            <a:xfrm>
              <a:off x="3851917" y="4884366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16936D28-6779-407F-A7D2-833D82346C2E}"/>
                </a:ext>
              </a:extLst>
            </p:cNvPr>
            <p:cNvSpPr/>
            <p:nvPr/>
          </p:nvSpPr>
          <p:spPr>
            <a:xfrm>
              <a:off x="4068486" y="4884366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89DEAD-5C6D-467C-B57D-44ACFC3F5E1D}"/>
                </a:ext>
              </a:extLst>
            </p:cNvPr>
            <p:cNvSpPr/>
            <p:nvPr/>
          </p:nvSpPr>
          <p:spPr>
            <a:xfrm>
              <a:off x="3418779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712B98D-800C-44CB-BB0F-6A51D9C25E8B}"/>
                </a:ext>
              </a:extLst>
            </p:cNvPr>
            <p:cNvSpPr/>
            <p:nvPr/>
          </p:nvSpPr>
          <p:spPr>
            <a:xfrm>
              <a:off x="3635348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1EA25822-5AC5-4673-83C2-FE890FD8478C}"/>
                </a:ext>
              </a:extLst>
            </p:cNvPr>
            <p:cNvSpPr/>
            <p:nvPr/>
          </p:nvSpPr>
          <p:spPr>
            <a:xfrm>
              <a:off x="3851917" y="5096924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78CA98E-2C7A-4286-8DB0-DEE37C3A1948}"/>
                </a:ext>
              </a:extLst>
            </p:cNvPr>
            <p:cNvSpPr/>
            <p:nvPr/>
          </p:nvSpPr>
          <p:spPr>
            <a:xfrm>
              <a:off x="4068486" y="509692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A80C6C64-B8CF-4681-A813-B2642DFD1DA7}"/>
                </a:ext>
              </a:extLst>
            </p:cNvPr>
            <p:cNvSpPr/>
            <p:nvPr/>
          </p:nvSpPr>
          <p:spPr>
            <a:xfrm>
              <a:off x="3418779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95DFC793-C708-4515-AE4D-B4D6813A4369}"/>
                </a:ext>
              </a:extLst>
            </p:cNvPr>
            <p:cNvSpPr/>
            <p:nvPr/>
          </p:nvSpPr>
          <p:spPr>
            <a:xfrm>
              <a:off x="3635348" y="530948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C50D765F-82B0-41B5-970A-168956B2D9E8}"/>
                </a:ext>
              </a:extLst>
            </p:cNvPr>
            <p:cNvSpPr/>
            <p:nvPr/>
          </p:nvSpPr>
          <p:spPr>
            <a:xfrm>
              <a:off x="3851917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354636A5-B93D-4D28-B205-D81D31B67700}"/>
                </a:ext>
              </a:extLst>
            </p:cNvPr>
            <p:cNvSpPr/>
            <p:nvPr/>
          </p:nvSpPr>
          <p:spPr>
            <a:xfrm>
              <a:off x="4068486" y="530948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980B2266-3EEF-459C-9731-D07599D754C5}"/>
                </a:ext>
              </a:extLst>
            </p:cNvPr>
            <p:cNvSpPr/>
            <p:nvPr/>
          </p:nvSpPr>
          <p:spPr>
            <a:xfrm>
              <a:off x="3418779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AB0B5F6B-DF75-434B-B6A6-D7B2BC802C87}"/>
                </a:ext>
              </a:extLst>
            </p:cNvPr>
            <p:cNvSpPr/>
            <p:nvPr/>
          </p:nvSpPr>
          <p:spPr>
            <a:xfrm>
              <a:off x="3635348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5207EB94-CC3F-4C0D-8236-599C882C50EE}"/>
                </a:ext>
              </a:extLst>
            </p:cNvPr>
            <p:cNvSpPr/>
            <p:nvPr/>
          </p:nvSpPr>
          <p:spPr>
            <a:xfrm>
              <a:off x="3851917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00B5892-4068-4DFC-B385-94DC1CEBE14D}"/>
                </a:ext>
              </a:extLst>
            </p:cNvPr>
            <p:cNvSpPr/>
            <p:nvPr/>
          </p:nvSpPr>
          <p:spPr>
            <a:xfrm>
              <a:off x="4068486" y="552204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651DE283-4452-492A-A61E-E6B5D93F6924}"/>
                </a:ext>
              </a:extLst>
            </p:cNvPr>
            <p:cNvSpPr/>
            <p:nvPr/>
          </p:nvSpPr>
          <p:spPr>
            <a:xfrm>
              <a:off x="2552503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7350C855-740C-4F74-B024-0BA1AC7BC799}"/>
                </a:ext>
              </a:extLst>
            </p:cNvPr>
            <p:cNvSpPr/>
            <p:nvPr/>
          </p:nvSpPr>
          <p:spPr>
            <a:xfrm>
              <a:off x="2769072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E748EB64-CA18-49E9-AF09-17092FE60826}"/>
                </a:ext>
              </a:extLst>
            </p:cNvPr>
            <p:cNvSpPr/>
            <p:nvPr/>
          </p:nvSpPr>
          <p:spPr>
            <a:xfrm>
              <a:off x="2985641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941BB14-8D3F-44A0-AC30-B9117B96A0B0}"/>
                </a:ext>
              </a:extLst>
            </p:cNvPr>
            <p:cNvSpPr/>
            <p:nvPr/>
          </p:nvSpPr>
          <p:spPr>
            <a:xfrm>
              <a:off x="3202210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DBA05058-9F1A-4645-A830-3E254659B3D0}"/>
                </a:ext>
              </a:extLst>
            </p:cNvPr>
            <p:cNvSpPr/>
            <p:nvPr/>
          </p:nvSpPr>
          <p:spPr>
            <a:xfrm>
              <a:off x="2552503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9FBD15A0-1088-4FA9-9AE2-5268B8FE2E91}"/>
                </a:ext>
              </a:extLst>
            </p:cNvPr>
            <p:cNvSpPr/>
            <p:nvPr/>
          </p:nvSpPr>
          <p:spPr>
            <a:xfrm>
              <a:off x="2769072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4D58FE1A-7D83-4ADC-A694-9DAC854BBA4C}"/>
                </a:ext>
              </a:extLst>
            </p:cNvPr>
            <p:cNvSpPr/>
            <p:nvPr/>
          </p:nvSpPr>
          <p:spPr>
            <a:xfrm>
              <a:off x="2985641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78DFE76E-6640-4E49-A7B7-E6648BF779B2}"/>
                </a:ext>
              </a:extLst>
            </p:cNvPr>
            <p:cNvSpPr/>
            <p:nvPr/>
          </p:nvSpPr>
          <p:spPr>
            <a:xfrm>
              <a:off x="3202210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7356D1FD-8DAB-46D4-9D46-81C755110926}"/>
                </a:ext>
              </a:extLst>
            </p:cNvPr>
            <p:cNvSpPr/>
            <p:nvPr/>
          </p:nvSpPr>
          <p:spPr>
            <a:xfrm>
              <a:off x="2552503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2EC091D-93C7-4D60-876C-2EA4B366CBDC}"/>
                </a:ext>
              </a:extLst>
            </p:cNvPr>
            <p:cNvSpPr/>
            <p:nvPr/>
          </p:nvSpPr>
          <p:spPr>
            <a:xfrm>
              <a:off x="2769072" y="445925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5950EC10-38B1-47E3-965A-BB7D20DF1188}"/>
                </a:ext>
              </a:extLst>
            </p:cNvPr>
            <p:cNvSpPr/>
            <p:nvPr/>
          </p:nvSpPr>
          <p:spPr>
            <a:xfrm>
              <a:off x="2985641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EB18FE7-F0B9-4E8A-BCE1-BB394B8B43CE}"/>
                </a:ext>
              </a:extLst>
            </p:cNvPr>
            <p:cNvSpPr/>
            <p:nvPr/>
          </p:nvSpPr>
          <p:spPr>
            <a:xfrm>
              <a:off x="3202210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8204585-F182-4E59-8BF2-3447AD6C5AF8}"/>
                </a:ext>
              </a:extLst>
            </p:cNvPr>
            <p:cNvSpPr/>
            <p:nvPr/>
          </p:nvSpPr>
          <p:spPr>
            <a:xfrm>
              <a:off x="2552503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820177E5-F366-48AD-8333-48C3144D579B}"/>
                </a:ext>
              </a:extLst>
            </p:cNvPr>
            <p:cNvSpPr/>
            <p:nvPr/>
          </p:nvSpPr>
          <p:spPr>
            <a:xfrm>
              <a:off x="2769072" y="467180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68CAAE1-8AF2-4016-ACFE-97279E7664AD}"/>
                </a:ext>
              </a:extLst>
            </p:cNvPr>
            <p:cNvSpPr/>
            <p:nvPr/>
          </p:nvSpPr>
          <p:spPr>
            <a:xfrm>
              <a:off x="2985641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DC3C594-CD19-4CF8-A667-51083F5C8B69}"/>
                </a:ext>
              </a:extLst>
            </p:cNvPr>
            <p:cNvSpPr/>
            <p:nvPr/>
          </p:nvSpPr>
          <p:spPr>
            <a:xfrm>
              <a:off x="3202210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79F44416-C22D-452D-9847-4F29CE56ED28}"/>
                </a:ext>
              </a:extLst>
            </p:cNvPr>
            <p:cNvSpPr/>
            <p:nvPr/>
          </p:nvSpPr>
          <p:spPr>
            <a:xfrm>
              <a:off x="3418779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6A0A2D2C-3827-4298-A77C-FCEC97A4AD37}"/>
                </a:ext>
              </a:extLst>
            </p:cNvPr>
            <p:cNvSpPr/>
            <p:nvPr/>
          </p:nvSpPr>
          <p:spPr>
            <a:xfrm>
              <a:off x="3635348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8186C161-FAB8-4B46-A174-251F49BCB7EE}"/>
                </a:ext>
              </a:extLst>
            </p:cNvPr>
            <p:cNvSpPr/>
            <p:nvPr/>
          </p:nvSpPr>
          <p:spPr>
            <a:xfrm>
              <a:off x="3851917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3C955B60-3C1A-436E-82F8-449BC9C54260}"/>
                </a:ext>
              </a:extLst>
            </p:cNvPr>
            <p:cNvSpPr/>
            <p:nvPr/>
          </p:nvSpPr>
          <p:spPr>
            <a:xfrm>
              <a:off x="4068486" y="4034134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1065704F-F2B2-4646-BEAA-A36C9F45B789}"/>
                </a:ext>
              </a:extLst>
            </p:cNvPr>
            <p:cNvSpPr/>
            <p:nvPr/>
          </p:nvSpPr>
          <p:spPr>
            <a:xfrm>
              <a:off x="3418779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16B10E2-5A24-47D5-AB77-7067481F260B}"/>
                </a:ext>
              </a:extLst>
            </p:cNvPr>
            <p:cNvSpPr/>
            <p:nvPr/>
          </p:nvSpPr>
          <p:spPr>
            <a:xfrm>
              <a:off x="3635348" y="4246692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B90424A-FBFF-4EA3-912F-EFC26D62C8ED}"/>
                </a:ext>
              </a:extLst>
            </p:cNvPr>
            <p:cNvSpPr/>
            <p:nvPr/>
          </p:nvSpPr>
          <p:spPr>
            <a:xfrm>
              <a:off x="3851917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597001C-68FD-46A8-87DC-1170302B4B11}"/>
                </a:ext>
              </a:extLst>
            </p:cNvPr>
            <p:cNvSpPr/>
            <p:nvPr/>
          </p:nvSpPr>
          <p:spPr>
            <a:xfrm>
              <a:off x="4068486" y="4246692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1CDD47E-5431-4C9A-9BE8-D28748476071}"/>
                </a:ext>
              </a:extLst>
            </p:cNvPr>
            <p:cNvSpPr/>
            <p:nvPr/>
          </p:nvSpPr>
          <p:spPr>
            <a:xfrm>
              <a:off x="3418779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7D36328F-47C1-410D-9D15-287589EC3AF5}"/>
                </a:ext>
              </a:extLst>
            </p:cNvPr>
            <p:cNvSpPr/>
            <p:nvPr/>
          </p:nvSpPr>
          <p:spPr>
            <a:xfrm>
              <a:off x="3635348" y="445925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D81EA8D-4E11-4371-BEF8-FC18DB000435}"/>
                </a:ext>
              </a:extLst>
            </p:cNvPr>
            <p:cNvSpPr/>
            <p:nvPr/>
          </p:nvSpPr>
          <p:spPr>
            <a:xfrm>
              <a:off x="3851917" y="4459250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9AF97631-6270-4177-A9B5-60D9F97FE23D}"/>
                </a:ext>
              </a:extLst>
            </p:cNvPr>
            <p:cNvSpPr/>
            <p:nvPr/>
          </p:nvSpPr>
          <p:spPr>
            <a:xfrm>
              <a:off x="4068486" y="4459250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557EB0BF-93CB-46D5-BE4B-B46D5E7628E4}"/>
                </a:ext>
              </a:extLst>
            </p:cNvPr>
            <p:cNvSpPr/>
            <p:nvPr/>
          </p:nvSpPr>
          <p:spPr>
            <a:xfrm>
              <a:off x="3418779" y="467180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FB5497E8-8B99-409A-9E3B-3CBCFB15036C}"/>
                </a:ext>
              </a:extLst>
            </p:cNvPr>
            <p:cNvSpPr/>
            <p:nvPr/>
          </p:nvSpPr>
          <p:spPr>
            <a:xfrm>
              <a:off x="3635348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8A11B2A-3991-4149-BC62-9C35D918A20B}"/>
                </a:ext>
              </a:extLst>
            </p:cNvPr>
            <p:cNvSpPr/>
            <p:nvPr/>
          </p:nvSpPr>
          <p:spPr>
            <a:xfrm>
              <a:off x="3851917" y="4671808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D0F1A279-C3A6-44E6-8468-D6E24B64E3A2}"/>
                </a:ext>
              </a:extLst>
            </p:cNvPr>
            <p:cNvSpPr/>
            <p:nvPr/>
          </p:nvSpPr>
          <p:spPr>
            <a:xfrm>
              <a:off x="4068486" y="4671808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68AD274C-EA2D-4014-B726-41C6C211908D}"/>
              </a:ext>
            </a:extLst>
          </p:cNvPr>
          <p:cNvGrpSpPr/>
          <p:nvPr/>
        </p:nvGrpSpPr>
        <p:grpSpPr>
          <a:xfrm>
            <a:off x="2679085" y="2666999"/>
            <a:ext cx="1732552" cy="1700464"/>
            <a:chOff x="1545389" y="826837"/>
            <a:chExt cx="1732552" cy="1700464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A872EAFC-085A-4CEF-8824-E80141359645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AFBF8F34-9020-408C-8652-EAF84F7E6D78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0789896-FEEC-40FD-AB52-55A967E396FC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9453C63-AF7B-431C-B301-937AEBAD362D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36DE4FD-F94B-4FEB-A74C-180089B803B9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02791F1D-1B07-4C80-ADCB-410C4478467F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38584633-8D55-4D1E-948D-2119F51748BA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267296B-3661-4BA4-99A9-23974A5735D4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E99F2467-4409-4CA4-807C-E4DE1FBA945E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F8F1CC3E-793B-41F7-87E6-91D6C1FB270B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3E5006F0-1619-4A83-A958-F347232BB8B7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3BCC527-2A29-4820-8E9F-20279F6C0A4A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9DEF8FDF-AC46-4AC5-A705-5E4690705E1F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C2E0FF8-A1B4-4FF7-A7B2-B201A2A60711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E7DEC773-CBBF-4333-BAD0-7DE0D655AA69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42308715-614D-4212-AF9D-7FDEE001B545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622DC3E5-D993-4780-9C0D-978DC38BA61A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A2C4B2B1-E03F-449C-8728-8CA9BA8AB479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186D6D54-DD0B-425E-B642-E9BD5D2366A8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D4202F35-D70D-4701-9DE1-019C7928CAF6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3F801BD3-F7E0-4904-AA16-F434587F0307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08BD703-BE8B-4D7E-B4FF-1B54744E7CD9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01D9A805-B138-4159-B177-E6F464F9F1E8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96DC28E5-7573-474F-AAE9-6B2C57E82CCF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440F4E8-FE14-4CB5-844F-AB3C4A9A97A7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5D54C88-3622-4202-98E1-26AFB21FF9D1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B044C41-5AF7-4AC5-84AF-FB4B9E194107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C667E2AA-0733-4D71-8B0B-56D1FA719FA6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C4817D18-2B2A-4694-A2A5-6C38A6652AB8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EF6D3CD7-30D8-4F4C-819D-9BD47F621C84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6CEBE57A-45DE-44D7-806A-6D92510748BC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EBD3C01C-EF7F-4FF9-8E43-BD6E4F82D43F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C2BB21A0-8983-43F6-9A06-FD498C24457F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FF4D7ABC-AD2A-4000-BBE9-B4D6E1258452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D195AA14-3AE6-4588-B2E5-817B6BDC7E28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81A9FAE9-6A9D-44B1-95EE-294EA3BD114A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09875631-B45B-4891-A1E8-40C3BC251A1E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F003A97E-93AF-4B94-B2DA-F27DF5B25779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9121F44-D504-4F8F-941A-EF72BD901E96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4BD113F4-AA28-4EDF-925F-CE77E285EE15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989C028D-15DC-4261-BED3-097E6AF964C8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CC9D5EF5-09AF-40DD-9B81-E40062316A0D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928D20E-D0A9-472B-A8E6-F11D59E4299C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F5B2555-070A-477D-9C02-EB26F9754A4F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7ECD23B-1E10-4D4A-9CA9-86BD3F1C1B95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18A2600-C9C4-4E8C-B7E3-507136217A27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919A99D7-B23F-41F1-B5F3-51B6F67ECEB7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9A69CB71-93D5-4398-BB7D-1B14EB8858AE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02A993A8-506E-4CF0-BB72-57E192166F13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AE9D6BF0-8FD2-41E9-BDAC-D2A98E1A6A69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2198C16E-B1C4-4AF1-93CE-610DDBDEA439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2F5E8329-CC8F-4AB4-935D-6F6B92FBD2FB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1A7AA9E8-4827-4B92-BC2A-C4FAB6DF6000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FA436D26-FAD1-445D-8B07-F7352C2D6F7E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E43F4FC7-E9DA-4B0C-8060-FF4C2A378F72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F0A3C0C7-8FBA-4D43-B999-36B08AB26FDA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34569348-238A-4D96-8185-7D8C7C877203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358289AA-334E-4504-8C96-DB12B958D4ED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F5C611E8-1420-49ED-81F8-AEA4A3E21A23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AF7A633-DAE4-4903-B799-0F1A4ED5F7FF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845AD900-E2FC-4E57-9027-F728C2422E59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9136826F-F916-4998-A56D-A782E8D445CE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D6AC92BF-0289-49C8-B75F-C41041366E21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A30AA9F-3C56-4B9E-A2E7-CE17F3C74FC3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AE85CE09-B0CE-4DBE-A168-87611B17B5C8}"/>
              </a:ext>
            </a:extLst>
          </p:cNvPr>
          <p:cNvGrpSpPr/>
          <p:nvPr/>
        </p:nvGrpSpPr>
        <p:grpSpPr>
          <a:xfrm>
            <a:off x="4624265" y="2666999"/>
            <a:ext cx="1732552" cy="1700464"/>
            <a:chOff x="1545389" y="826837"/>
            <a:chExt cx="1732552" cy="1700464"/>
          </a:xfrm>
        </p:grpSpPr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B196038C-4C29-4400-A50C-FFFDA889186C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C0B621B2-AEB0-4952-93F5-39EFEC1402A0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1742CC23-5CB4-4EAF-B55D-220097F2E3F7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EE045431-9E18-4C22-886F-711F3ACABD61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66CCE986-7141-410C-85C2-B54908532DFA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909F3DA8-DA56-4A5A-8B16-0670CD44DF7B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6B51F8AD-31C8-43F8-ABDC-A4641EC35A68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2E531E6C-241C-416B-823B-0F562B6DF013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0B80AE5F-FF18-444D-8732-44236591EBA5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3A4CDC8-E48C-4AB0-9B38-E1519A9B55C1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04F411BD-75E7-4977-8A83-7B029EEFF66E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648C2D17-030E-4142-9BC0-5D59496A3A9A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4C142E35-EBF9-4D93-B34E-88334D195FE5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82001F6D-F22E-44B5-926D-E4B41FDFD68A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87A04F9B-2856-4C5F-8AFD-9EFADA854436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3DED6AAE-83C4-4C27-84D4-851EC00B8DD2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85B93D0-C92C-43A7-BB6F-296AD26B1EF6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23426033-5C16-4EB8-97C9-A3104396CF94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202A036-E075-4DB1-AAFA-5047F89B8D75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7112512A-E938-403D-9251-6EE8D927BF84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5F4FFC94-35F1-4CA3-8612-91DF57E30A17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BE13C7D-FBD7-4E7C-B293-FA98DAF696EC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D834A2E-0048-4BF8-B33B-865DD246EFA3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8F02048A-71B3-4081-BCDD-4D8BB49AF273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4704CFA8-DD29-438D-BBEF-75223B9DA68C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B991AEB7-B615-4443-B978-265B04BD3A57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B43A1D89-8FF2-40AC-8DA9-C4CE59B64BC9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9879CDA3-CA48-49BA-B23E-FEEB20564763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478BD284-50F9-4D04-8146-13FE65FDAF10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E7225E15-3B30-44C1-A79D-B1365F66018E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FB6E569C-7807-4E28-A559-5449AAB782CC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BD8E79A2-7A7C-4EC1-8EA8-5466B9DE197E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D3A9CFB2-3BBD-4B13-84CD-3A25F08ECA77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B0A8A22-B805-4AF1-BE9D-D4CA121FD288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EFD63322-CB9A-482F-A8F7-85D46AAE36EC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F2334689-2965-4330-BED1-BF827823BCFA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E1609883-12BE-4EDC-89FA-8DA6D23F6886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7FE062F4-F672-4D02-AC51-2671A1CFCEF8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ADDB537-6CA0-4026-B443-AAF69B1F701C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C90D6233-7A6C-4888-A583-199AAA5886D2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F7DECFF6-B379-4B11-BAE2-526F824D61A7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2F417F90-7573-458C-ACD1-CF7FB9D79984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21EDEB4-56C5-4649-B000-BA7070BCFD4D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EEDDAFAD-9DDE-4C68-8291-02C9606978FE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BAA18A50-CA44-481C-8019-45DAF14799E8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9EA1A8E3-C34E-4D8D-B2E4-75C8D9D3B3DA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9E2990CA-5040-4E23-8260-C76C025F544A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0BEC212E-7B42-45BF-8989-1E725981D099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CA4A1833-2986-489C-AA0B-DC18854AB74C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3CF26BE0-B650-4789-AEDE-A3127086A900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EAA4C0C-16BC-4B88-B182-F48BF21AAD81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6A8C0890-3948-48BB-B565-7039B371A59D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002B0E53-8DE8-4E60-8B62-9EA35F6496BE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BDBA99AF-06FC-4119-89A5-49E210AEC507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08E7BDBA-37D1-4EB8-A723-1D1F3A6E6C95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46DDA10F-D90F-4523-A592-5F3B7FD58FAC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DB238993-55AE-40B8-8CC1-494F981D0D21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B67B3255-9353-4EB8-8AD8-45248CB2E991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2412DB4A-108E-40FA-B446-5712C9C4037D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487E6EF1-11F3-49B1-8DCE-4097AE870E54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612077C4-89F1-44F0-90E6-4F412F481391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BA14F96D-CC06-4E36-A072-A19E412A9EF6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946B30F-696D-4459-9691-F526A885D102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83F044B-2580-4ECF-98F9-14529CD59728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BE1AC20-7835-472D-AEE0-16DA81CCEAD9}"/>
              </a:ext>
            </a:extLst>
          </p:cNvPr>
          <p:cNvGrpSpPr/>
          <p:nvPr/>
        </p:nvGrpSpPr>
        <p:grpSpPr>
          <a:xfrm>
            <a:off x="6573386" y="2666999"/>
            <a:ext cx="1732552" cy="1700464"/>
            <a:chOff x="1545389" y="826837"/>
            <a:chExt cx="1732552" cy="1700464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BA1F8FE6-CDF4-45FC-8FCF-A5758C60C840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B7943028-3485-4E05-AE57-BD1BEF081301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E2419788-EE97-4EF9-A2E5-C422A74084D0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45E33D4B-E7D2-4421-B3E5-969EC288C387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039E96FF-0184-4F00-9839-AE9600E3A0F2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85C0FDDE-7B78-4496-8FB1-87EF3A52198A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919E1FD-CBB4-49CB-8222-A2618905E674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7ECA80BF-42B5-4F56-96EA-6098FE71A207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7DBA34D6-A2BA-4B62-B318-E73EDB6FBBC4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7CC14A88-F7D5-41C4-B668-6451C501C200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1EF52631-658B-4D87-9E06-E2CF6C0E3A59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7F75F548-CF1A-4571-B1FD-B37FA93380B1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3AA99F7-E642-4FBE-8E16-48C3E59E5790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939B6CF8-A48E-433A-9314-6B592326012A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8F0D64A9-7764-4791-A95A-83635DD71409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0C6139F5-9FEF-4C12-982B-5B11C63FD055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52F0FEB0-199B-4251-ABB2-10DC105B3B33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1DA3269-CB12-4273-9CB8-3B9C5FE48F45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9DA22916-A83B-4A02-8C09-1DCEDC07F039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C790E2BE-3655-45B8-A5F9-871771853DB9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3F757154-A2E1-4D84-907C-D1D34225B51B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224A8F45-4DB9-4920-9583-B6F8FA5FAF43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C8E63275-4085-4C46-9987-15162A656B8B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5F65B9FB-A8CF-44B2-B090-0017A2534816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E648A4CE-A1D9-48FA-8BE0-2ED3BD803037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96BC4F0D-06E5-4692-A794-3B1D5A68E3AA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19598CD2-5099-4798-BD47-83387E573A19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E13AFEA9-D6CB-4E9A-AD0A-8E996D5BDB00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8B5D2D5E-E9E9-4F61-8308-F7B837EAB3BC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F3019E0B-6BAD-4CAF-A85A-4DA758718AA5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E56CD037-3EC3-4E4F-98F2-3DB527221CD7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A1CD3623-073A-451A-A415-ED5D82128970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2B70F2C2-BBAD-4BB8-8341-90E3A399906B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73C4D75F-9943-4BC9-8BB2-7B7832611D06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EEE8C1C4-C647-4433-B310-BFB761CDCAA1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AE840CB1-26E1-43F5-8DCA-F2F8C6A5E536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91D8B4E1-C2C2-4286-8CE9-8DD773F78A01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6B929045-E87B-477F-9F76-C1B48E0238A5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75DA0125-91FA-4D9C-87BE-3ECA84A04AB7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F5E935D3-0B4C-401F-AF5D-B4DCF2B0110F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200C3B53-4A7A-43A0-B396-06483C26D50B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D765D739-196F-4DC2-BF4C-0FB8EFF2D137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D1D2101F-670F-462A-9966-5CEA3E2F2FF6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0E552E43-5E66-4130-8BF9-9CCD0838BC07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7DCE05CA-5D31-4D3A-AB49-60EFFD946BF6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567B9165-2B32-43A3-AEE6-64028BEF3D94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8CE5E7A4-412D-4AD4-AD10-7B5BA4DE6F9B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08BF4BE3-57FE-43AE-9273-79DBAC1EF6A3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8957E7E7-E866-4073-999C-C30EE0F24A1C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0A4E0C60-83F2-4D9F-86F6-D9FF76284671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6F6E3DE7-8831-4AFE-A2FF-C77EDAAEB564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07C2DBF-B823-468D-940B-8C8FBE9BE26E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E8D7D8E4-BCC6-4E01-9AC2-0FBE722A439E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F518C461-AB52-4B45-8E84-32FFDF4E9FF6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6CEB005F-2122-4C04-8540-685EEA889615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23E9AE4B-6AEF-488C-90F8-AB79321694C6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848EBF76-6A79-4AA6-9F63-3AE7BC31798A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47BD0DB2-2CE0-4F6D-A0CD-88873D0FCC8D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BB6EADF8-5766-47A2-822F-63CB912FD8D1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CFE8F5C3-71BB-493D-943A-1106F19DE6A7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5E8FA46-0BD4-4D96-8FA1-7A58C27BDB27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A1C53D4-6D96-4341-BCF2-00F30B7CD83D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6FC7CCCA-A47E-458B-957C-1632E58F5118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C308907A-7B2A-4D03-9283-A8ED5CF0B983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1FA1DF65-DBDC-4DD8-95BE-DA2C286B6CAF}"/>
              </a:ext>
            </a:extLst>
          </p:cNvPr>
          <p:cNvGrpSpPr/>
          <p:nvPr/>
        </p:nvGrpSpPr>
        <p:grpSpPr>
          <a:xfrm>
            <a:off x="8572691" y="2666999"/>
            <a:ext cx="1732552" cy="1700464"/>
            <a:chOff x="1545389" y="826837"/>
            <a:chExt cx="1732552" cy="1700464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80021B82-0FEF-4EFE-94E3-0DEC2562FC11}"/>
                </a:ext>
              </a:extLst>
            </p:cNvPr>
            <p:cNvSpPr/>
            <p:nvPr/>
          </p:nvSpPr>
          <p:spPr>
            <a:xfrm>
              <a:off x="1545389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7FFD328D-A996-4D94-86F2-2A5C7BB82B2C}"/>
                </a:ext>
              </a:extLst>
            </p:cNvPr>
            <p:cNvSpPr/>
            <p:nvPr/>
          </p:nvSpPr>
          <p:spPr>
            <a:xfrm>
              <a:off x="1761958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D86188CE-0C55-48B5-B3F1-19CE95859D99}"/>
                </a:ext>
              </a:extLst>
            </p:cNvPr>
            <p:cNvSpPr/>
            <p:nvPr/>
          </p:nvSpPr>
          <p:spPr>
            <a:xfrm>
              <a:off x="1978527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71E71829-8820-4EF2-9815-DDB807E001FB}"/>
                </a:ext>
              </a:extLst>
            </p:cNvPr>
            <p:cNvSpPr/>
            <p:nvPr/>
          </p:nvSpPr>
          <p:spPr>
            <a:xfrm>
              <a:off x="2195096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F876E078-E5F9-4472-96AD-D2F1461CC388}"/>
                </a:ext>
              </a:extLst>
            </p:cNvPr>
            <p:cNvSpPr/>
            <p:nvPr/>
          </p:nvSpPr>
          <p:spPr>
            <a:xfrm>
              <a:off x="1545389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B06829FF-F6B6-476D-A3EE-83D12B7C5A52}"/>
                </a:ext>
              </a:extLst>
            </p:cNvPr>
            <p:cNvSpPr/>
            <p:nvPr/>
          </p:nvSpPr>
          <p:spPr>
            <a:xfrm>
              <a:off x="1761958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45773532-EE45-47D9-8703-ED485AC62A3B}"/>
                </a:ext>
              </a:extLst>
            </p:cNvPr>
            <p:cNvSpPr/>
            <p:nvPr/>
          </p:nvSpPr>
          <p:spPr>
            <a:xfrm>
              <a:off x="1978527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C32C0681-1A25-46AD-AF73-E3C8A827D14A}"/>
                </a:ext>
              </a:extLst>
            </p:cNvPr>
            <p:cNvSpPr/>
            <p:nvPr/>
          </p:nvSpPr>
          <p:spPr>
            <a:xfrm>
              <a:off x="2195096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025A0810-019D-4C36-8D09-23C1BBAA3219}"/>
                </a:ext>
              </a:extLst>
            </p:cNvPr>
            <p:cNvSpPr/>
            <p:nvPr/>
          </p:nvSpPr>
          <p:spPr>
            <a:xfrm>
              <a:off x="1545389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AE817DBD-32E2-43B8-98F6-C5A6AB15BF16}"/>
                </a:ext>
              </a:extLst>
            </p:cNvPr>
            <p:cNvSpPr/>
            <p:nvPr/>
          </p:nvSpPr>
          <p:spPr>
            <a:xfrm>
              <a:off x="1761958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60456088-3853-4126-BE8C-AB41214BBABA}"/>
                </a:ext>
              </a:extLst>
            </p:cNvPr>
            <p:cNvSpPr/>
            <p:nvPr/>
          </p:nvSpPr>
          <p:spPr>
            <a:xfrm>
              <a:off x="1978527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6AD9EBDC-71AB-46BB-91E9-3BD8D89F1938}"/>
                </a:ext>
              </a:extLst>
            </p:cNvPr>
            <p:cNvSpPr/>
            <p:nvPr/>
          </p:nvSpPr>
          <p:spPr>
            <a:xfrm>
              <a:off x="2195096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E75FC5C-F179-4F55-B03B-5104D939CBA2}"/>
                </a:ext>
              </a:extLst>
            </p:cNvPr>
            <p:cNvSpPr/>
            <p:nvPr/>
          </p:nvSpPr>
          <p:spPr>
            <a:xfrm>
              <a:off x="1545389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1385B43C-C1CC-4009-9F5F-D0A09788FF0E}"/>
                </a:ext>
              </a:extLst>
            </p:cNvPr>
            <p:cNvSpPr/>
            <p:nvPr/>
          </p:nvSpPr>
          <p:spPr>
            <a:xfrm>
              <a:off x="1761958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8B65798-10DF-47F8-A245-B0DFB3EC9EDD}"/>
                </a:ext>
              </a:extLst>
            </p:cNvPr>
            <p:cNvSpPr/>
            <p:nvPr/>
          </p:nvSpPr>
          <p:spPr>
            <a:xfrm>
              <a:off x="1978527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6B9FB821-0718-4B20-8140-E412838C044A}"/>
                </a:ext>
              </a:extLst>
            </p:cNvPr>
            <p:cNvSpPr/>
            <p:nvPr/>
          </p:nvSpPr>
          <p:spPr>
            <a:xfrm>
              <a:off x="2195096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21DCB36D-1B71-4008-90FA-781498877A8A}"/>
                </a:ext>
              </a:extLst>
            </p:cNvPr>
            <p:cNvSpPr/>
            <p:nvPr/>
          </p:nvSpPr>
          <p:spPr>
            <a:xfrm>
              <a:off x="2411665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A6B4E548-952B-419C-9860-D3607B046948}"/>
                </a:ext>
              </a:extLst>
            </p:cNvPr>
            <p:cNvSpPr/>
            <p:nvPr/>
          </p:nvSpPr>
          <p:spPr>
            <a:xfrm>
              <a:off x="2628234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B6072A3A-18FB-423C-B824-0F6163ABE4BC}"/>
                </a:ext>
              </a:extLst>
            </p:cNvPr>
            <p:cNvSpPr/>
            <p:nvPr/>
          </p:nvSpPr>
          <p:spPr>
            <a:xfrm>
              <a:off x="2844803" y="1677069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28F2B850-0DC7-4F24-B569-334C197EA955}"/>
                </a:ext>
              </a:extLst>
            </p:cNvPr>
            <p:cNvSpPr/>
            <p:nvPr/>
          </p:nvSpPr>
          <p:spPr>
            <a:xfrm>
              <a:off x="3061372" y="1677069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8F9AE356-8D76-42D8-9A1F-2DE367153915}"/>
                </a:ext>
              </a:extLst>
            </p:cNvPr>
            <p:cNvSpPr/>
            <p:nvPr/>
          </p:nvSpPr>
          <p:spPr>
            <a:xfrm>
              <a:off x="2411665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1B65DBF7-88E8-4F1F-97D7-FE2B4CB1FCB2}"/>
                </a:ext>
              </a:extLst>
            </p:cNvPr>
            <p:cNvSpPr/>
            <p:nvPr/>
          </p:nvSpPr>
          <p:spPr>
            <a:xfrm>
              <a:off x="2628234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FE62FA25-6B05-4137-97FF-777BE186EA8F}"/>
                </a:ext>
              </a:extLst>
            </p:cNvPr>
            <p:cNvSpPr/>
            <p:nvPr/>
          </p:nvSpPr>
          <p:spPr>
            <a:xfrm>
              <a:off x="2844803" y="1889627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BB4A46E0-2185-49D4-AA1C-B638226AA359}"/>
                </a:ext>
              </a:extLst>
            </p:cNvPr>
            <p:cNvSpPr/>
            <p:nvPr/>
          </p:nvSpPr>
          <p:spPr>
            <a:xfrm>
              <a:off x="3061372" y="188962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74B1427C-09FC-44BB-986B-55EA1FA498EC}"/>
                </a:ext>
              </a:extLst>
            </p:cNvPr>
            <p:cNvSpPr/>
            <p:nvPr/>
          </p:nvSpPr>
          <p:spPr>
            <a:xfrm>
              <a:off x="2411665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2892C208-BBAE-4E12-876B-AFA8737D5469}"/>
                </a:ext>
              </a:extLst>
            </p:cNvPr>
            <p:cNvSpPr/>
            <p:nvPr/>
          </p:nvSpPr>
          <p:spPr>
            <a:xfrm>
              <a:off x="2628234" y="210218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9D4FEAA3-0FA0-47E1-AC17-0A47CD0B0227}"/>
                </a:ext>
              </a:extLst>
            </p:cNvPr>
            <p:cNvSpPr/>
            <p:nvPr/>
          </p:nvSpPr>
          <p:spPr>
            <a:xfrm>
              <a:off x="2844803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B9B43E54-67BD-4C6F-82AD-F3AC20212008}"/>
                </a:ext>
              </a:extLst>
            </p:cNvPr>
            <p:cNvSpPr/>
            <p:nvPr/>
          </p:nvSpPr>
          <p:spPr>
            <a:xfrm>
              <a:off x="3061372" y="210218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3D19422D-31D3-4FC1-AEE6-40C4D10A6EEB}"/>
                </a:ext>
              </a:extLst>
            </p:cNvPr>
            <p:cNvSpPr/>
            <p:nvPr/>
          </p:nvSpPr>
          <p:spPr>
            <a:xfrm>
              <a:off x="2411665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01263D93-6887-420B-B1F5-B90FFFB501E4}"/>
                </a:ext>
              </a:extLst>
            </p:cNvPr>
            <p:cNvSpPr/>
            <p:nvPr/>
          </p:nvSpPr>
          <p:spPr>
            <a:xfrm>
              <a:off x="2628234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400AEBF1-5642-4CF6-A62C-6D89E80144BA}"/>
                </a:ext>
              </a:extLst>
            </p:cNvPr>
            <p:cNvSpPr/>
            <p:nvPr/>
          </p:nvSpPr>
          <p:spPr>
            <a:xfrm>
              <a:off x="2844803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AED05091-642A-4165-9D49-5DF9B008EE12}"/>
                </a:ext>
              </a:extLst>
            </p:cNvPr>
            <p:cNvSpPr/>
            <p:nvPr/>
          </p:nvSpPr>
          <p:spPr>
            <a:xfrm>
              <a:off x="3061372" y="231474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52C7587-A32E-4C1A-AAE1-3717EE6F4311}"/>
                </a:ext>
              </a:extLst>
            </p:cNvPr>
            <p:cNvSpPr/>
            <p:nvPr/>
          </p:nvSpPr>
          <p:spPr>
            <a:xfrm>
              <a:off x="1545389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996AE08D-6691-4167-BE3C-B4CBBCE6B7A0}"/>
                </a:ext>
              </a:extLst>
            </p:cNvPr>
            <p:cNvSpPr/>
            <p:nvPr/>
          </p:nvSpPr>
          <p:spPr>
            <a:xfrm>
              <a:off x="1761958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B5AF042B-C0DA-4E81-8E28-F938A54581FD}"/>
                </a:ext>
              </a:extLst>
            </p:cNvPr>
            <p:cNvSpPr/>
            <p:nvPr/>
          </p:nvSpPr>
          <p:spPr>
            <a:xfrm>
              <a:off x="1978527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9B02444E-BD76-4EAA-B4D0-E340B736DE83}"/>
                </a:ext>
              </a:extLst>
            </p:cNvPr>
            <p:cNvSpPr/>
            <p:nvPr/>
          </p:nvSpPr>
          <p:spPr>
            <a:xfrm>
              <a:off x="2195096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01D380C-6B47-4866-81E7-7A3345316A0E}"/>
                </a:ext>
              </a:extLst>
            </p:cNvPr>
            <p:cNvSpPr/>
            <p:nvPr/>
          </p:nvSpPr>
          <p:spPr>
            <a:xfrm>
              <a:off x="1545389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EFBFE00C-5442-4F85-BBDA-3AAFF395DA0B}"/>
                </a:ext>
              </a:extLst>
            </p:cNvPr>
            <p:cNvSpPr/>
            <p:nvPr/>
          </p:nvSpPr>
          <p:spPr>
            <a:xfrm>
              <a:off x="1761958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07EBDE3A-4099-41E4-91F1-CEB98A5C448F}"/>
                </a:ext>
              </a:extLst>
            </p:cNvPr>
            <p:cNvSpPr/>
            <p:nvPr/>
          </p:nvSpPr>
          <p:spPr>
            <a:xfrm>
              <a:off x="1978527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B4DB0A1-8780-43F5-BDAB-5D4E5375FB7F}"/>
                </a:ext>
              </a:extLst>
            </p:cNvPr>
            <p:cNvSpPr/>
            <p:nvPr/>
          </p:nvSpPr>
          <p:spPr>
            <a:xfrm>
              <a:off x="2195096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941CDD7C-3744-491D-9494-9F49CE81B430}"/>
                </a:ext>
              </a:extLst>
            </p:cNvPr>
            <p:cNvSpPr/>
            <p:nvPr/>
          </p:nvSpPr>
          <p:spPr>
            <a:xfrm>
              <a:off x="1545389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3B41DAA-D821-4906-8A9B-8C6F4140A024}"/>
                </a:ext>
              </a:extLst>
            </p:cNvPr>
            <p:cNvSpPr/>
            <p:nvPr/>
          </p:nvSpPr>
          <p:spPr>
            <a:xfrm>
              <a:off x="1761958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C88C2917-458F-445A-B595-B5C8F9B9B40A}"/>
                </a:ext>
              </a:extLst>
            </p:cNvPr>
            <p:cNvSpPr/>
            <p:nvPr/>
          </p:nvSpPr>
          <p:spPr>
            <a:xfrm>
              <a:off x="1978527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87A0B15F-E8CD-4A3A-8A4A-0C4AD146CB19}"/>
                </a:ext>
              </a:extLst>
            </p:cNvPr>
            <p:cNvSpPr/>
            <p:nvPr/>
          </p:nvSpPr>
          <p:spPr>
            <a:xfrm>
              <a:off x="2195096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4121436-BF26-4672-BFE6-FE0187E79A14}"/>
                </a:ext>
              </a:extLst>
            </p:cNvPr>
            <p:cNvSpPr/>
            <p:nvPr/>
          </p:nvSpPr>
          <p:spPr>
            <a:xfrm>
              <a:off x="1545389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FE649F5-B926-4711-9B3E-C3D68871FCC5}"/>
                </a:ext>
              </a:extLst>
            </p:cNvPr>
            <p:cNvSpPr/>
            <p:nvPr/>
          </p:nvSpPr>
          <p:spPr>
            <a:xfrm>
              <a:off x="1761958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9153F1A4-77CD-4C92-9D92-87D704BCAE9A}"/>
                </a:ext>
              </a:extLst>
            </p:cNvPr>
            <p:cNvSpPr/>
            <p:nvPr/>
          </p:nvSpPr>
          <p:spPr>
            <a:xfrm>
              <a:off x="1978527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54C1EE38-B255-4460-8564-C64DE0DE97DE}"/>
                </a:ext>
              </a:extLst>
            </p:cNvPr>
            <p:cNvSpPr/>
            <p:nvPr/>
          </p:nvSpPr>
          <p:spPr>
            <a:xfrm>
              <a:off x="2195096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C845E1DF-016C-45CB-BC59-C89DF69A1E76}"/>
                </a:ext>
              </a:extLst>
            </p:cNvPr>
            <p:cNvSpPr/>
            <p:nvPr/>
          </p:nvSpPr>
          <p:spPr>
            <a:xfrm>
              <a:off x="2411665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BC3769FD-9229-48A9-ADFA-8A1310DDD643}"/>
                </a:ext>
              </a:extLst>
            </p:cNvPr>
            <p:cNvSpPr/>
            <p:nvPr/>
          </p:nvSpPr>
          <p:spPr>
            <a:xfrm>
              <a:off x="2628234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0CD5D92B-62D9-4C42-BBF9-D6DA37E519CB}"/>
                </a:ext>
              </a:extLst>
            </p:cNvPr>
            <p:cNvSpPr/>
            <p:nvPr/>
          </p:nvSpPr>
          <p:spPr>
            <a:xfrm>
              <a:off x="2844803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6664BA09-38B2-4662-895A-99B9D242F61F}"/>
                </a:ext>
              </a:extLst>
            </p:cNvPr>
            <p:cNvSpPr/>
            <p:nvPr/>
          </p:nvSpPr>
          <p:spPr>
            <a:xfrm>
              <a:off x="3061372" y="826837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D4863B00-BB46-49D8-BE23-FBCBDA33B462}"/>
                </a:ext>
              </a:extLst>
            </p:cNvPr>
            <p:cNvSpPr/>
            <p:nvPr/>
          </p:nvSpPr>
          <p:spPr>
            <a:xfrm>
              <a:off x="2411665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3421257D-2BB9-41B0-8BC8-6413B6A1E8CB}"/>
                </a:ext>
              </a:extLst>
            </p:cNvPr>
            <p:cNvSpPr/>
            <p:nvPr/>
          </p:nvSpPr>
          <p:spPr>
            <a:xfrm>
              <a:off x="2628234" y="1039395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A3DE5F6C-3604-4DA6-ADC2-6AF3E2886F11}"/>
                </a:ext>
              </a:extLst>
            </p:cNvPr>
            <p:cNvSpPr/>
            <p:nvPr/>
          </p:nvSpPr>
          <p:spPr>
            <a:xfrm>
              <a:off x="2844803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E98AF49A-4D1C-4DC9-B795-E4AD259D20A5}"/>
                </a:ext>
              </a:extLst>
            </p:cNvPr>
            <p:cNvSpPr/>
            <p:nvPr/>
          </p:nvSpPr>
          <p:spPr>
            <a:xfrm>
              <a:off x="3061372" y="1039395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07EF9672-465D-4554-961A-DC2979FB598C}"/>
                </a:ext>
              </a:extLst>
            </p:cNvPr>
            <p:cNvSpPr/>
            <p:nvPr/>
          </p:nvSpPr>
          <p:spPr>
            <a:xfrm>
              <a:off x="2411665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EC1A42A8-EEB5-444D-BAF7-2B41431F2924}"/>
                </a:ext>
              </a:extLst>
            </p:cNvPr>
            <p:cNvSpPr/>
            <p:nvPr/>
          </p:nvSpPr>
          <p:spPr>
            <a:xfrm>
              <a:off x="2628234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94CE4992-6A35-4846-A117-603F52C4A1B0}"/>
                </a:ext>
              </a:extLst>
            </p:cNvPr>
            <p:cNvSpPr/>
            <p:nvPr/>
          </p:nvSpPr>
          <p:spPr>
            <a:xfrm>
              <a:off x="2844803" y="1251953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741D8823-064B-40B5-8498-6606413B427D}"/>
                </a:ext>
              </a:extLst>
            </p:cNvPr>
            <p:cNvSpPr/>
            <p:nvPr/>
          </p:nvSpPr>
          <p:spPr>
            <a:xfrm>
              <a:off x="3061372" y="1251953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38DD1769-99E8-4CB0-8D35-B369808D0965}"/>
                </a:ext>
              </a:extLst>
            </p:cNvPr>
            <p:cNvSpPr/>
            <p:nvPr/>
          </p:nvSpPr>
          <p:spPr>
            <a:xfrm>
              <a:off x="2411665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A1B27FF9-EBC8-4CE3-92D4-74B0C1D62366}"/>
                </a:ext>
              </a:extLst>
            </p:cNvPr>
            <p:cNvSpPr/>
            <p:nvPr/>
          </p:nvSpPr>
          <p:spPr>
            <a:xfrm>
              <a:off x="2628234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D8A7E1BF-2310-40BF-9CF6-095A313D8A10}"/>
                </a:ext>
              </a:extLst>
            </p:cNvPr>
            <p:cNvSpPr/>
            <p:nvPr/>
          </p:nvSpPr>
          <p:spPr>
            <a:xfrm>
              <a:off x="2844803" y="1464511"/>
              <a:ext cx="216569" cy="2125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BC04A13C-182C-43A6-943D-EC05CAE1CAEF}"/>
                </a:ext>
              </a:extLst>
            </p:cNvPr>
            <p:cNvSpPr/>
            <p:nvPr/>
          </p:nvSpPr>
          <p:spPr>
            <a:xfrm>
              <a:off x="3061372" y="1464511"/>
              <a:ext cx="216569" cy="212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56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A63A0-5040-4C0C-A110-AA79299D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7" y="2085975"/>
            <a:ext cx="1619250" cy="2686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0E12E-D74B-4C30-90D3-FCA3C4CDC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0" y="1807698"/>
            <a:ext cx="2897944" cy="289794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EC756A-76A4-47BA-821D-E1C2CFA0B70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88044" y="3256670"/>
            <a:ext cx="3960202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43490-2893-4944-9AAB-74D8C3E56D3B}"/>
              </a:ext>
            </a:extLst>
          </p:cNvPr>
          <p:cNvCxnSpPr>
            <a:cxnSpLocks/>
          </p:cNvCxnSpPr>
          <p:nvPr/>
        </p:nvCxnSpPr>
        <p:spPr>
          <a:xfrm>
            <a:off x="5768788" y="3541059"/>
            <a:ext cx="220531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8883E3-FE17-4D41-947A-BA2B7B9E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Activation Gate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96E26D-4F0F-455D-B022-E93E968B4354}"/>
              </a:ext>
            </a:extLst>
          </p:cNvPr>
          <p:cNvSpPr/>
          <p:nvPr/>
        </p:nvSpPr>
        <p:spPr>
          <a:xfrm>
            <a:off x="4679576" y="2985247"/>
            <a:ext cx="2205318" cy="2286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7787F5-6980-464D-B3F1-BD8EFC8A6B4B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307976" y="4128247"/>
            <a:ext cx="137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754A7D5B-A3F5-4F91-87F6-181BB5593E8F}"/>
              </a:ext>
            </a:extLst>
          </p:cNvPr>
          <p:cNvSpPr/>
          <p:nvPr/>
        </p:nvSpPr>
        <p:spPr>
          <a:xfrm>
            <a:off x="2545253" y="3794427"/>
            <a:ext cx="641700" cy="67744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05C12D-DE3F-463D-BBB6-5164AF91504D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5782235" y="2985247"/>
            <a:ext cx="0" cy="2286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324D7D-F63A-45AE-B327-54451904DCD3}"/>
              </a:ext>
            </a:extLst>
          </p:cNvPr>
          <p:cNvCxnSpPr>
            <a:cxnSpLocks/>
          </p:cNvCxnSpPr>
          <p:nvPr/>
        </p:nvCxnSpPr>
        <p:spPr>
          <a:xfrm>
            <a:off x="5782235" y="4652682"/>
            <a:ext cx="220531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FE4F45-1D68-4143-8F6D-84871E7F1CB1}"/>
              </a:ext>
            </a:extLst>
          </p:cNvPr>
          <p:cNvCxnSpPr>
            <a:cxnSpLocks/>
          </p:cNvCxnSpPr>
          <p:nvPr/>
        </p:nvCxnSpPr>
        <p:spPr>
          <a:xfrm>
            <a:off x="4679576" y="4652682"/>
            <a:ext cx="110265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330A9F-BFB4-48FB-AFDA-C9B9227D6B89}"/>
              </a:ext>
            </a:extLst>
          </p:cNvPr>
          <p:cNvCxnSpPr>
            <a:cxnSpLocks/>
          </p:cNvCxnSpPr>
          <p:nvPr/>
        </p:nvCxnSpPr>
        <p:spPr>
          <a:xfrm>
            <a:off x="5782235" y="3541059"/>
            <a:ext cx="1102659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92544B-2B32-4470-AD8E-2709080E46A4}"/>
              </a:ext>
            </a:extLst>
          </p:cNvPr>
          <p:cNvSpPr txBox="1"/>
          <p:nvPr/>
        </p:nvSpPr>
        <p:spPr>
          <a:xfrm>
            <a:off x="7089342" y="3070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895807-6FE4-4415-912C-8AFB899B86B5}"/>
              </a:ext>
            </a:extLst>
          </p:cNvPr>
          <p:cNvSpPr txBox="1"/>
          <p:nvPr/>
        </p:nvSpPr>
        <p:spPr>
          <a:xfrm>
            <a:off x="7096065" y="4191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E5F1F8-AEA0-4CB3-B1AD-CA8E598D4F8F}"/>
              </a:ext>
            </a:extLst>
          </p:cNvPr>
          <p:cNvGrpSpPr/>
          <p:nvPr/>
        </p:nvGrpSpPr>
        <p:grpSpPr>
          <a:xfrm>
            <a:off x="1349616" y="2059238"/>
            <a:ext cx="627530" cy="648103"/>
            <a:chOff x="9964272" y="1758921"/>
            <a:chExt cx="627530" cy="64810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E80F1B-1D60-48AA-B42A-FFA6696B962D}"/>
                </a:ext>
              </a:extLst>
            </p:cNvPr>
            <p:cNvSpPr/>
            <p:nvPr/>
          </p:nvSpPr>
          <p:spPr>
            <a:xfrm>
              <a:off x="9964272" y="1758921"/>
              <a:ext cx="627530" cy="6481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14F58-D38E-4EE1-9134-EC1C69A3CD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37" y="1758921"/>
              <a:ext cx="0" cy="64810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EF5FD6-0101-4ABC-B8E0-097A0AC265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240" y="19307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3C05E7-3A51-4E1B-903D-9135BCF1736B}"/>
                </a:ext>
              </a:extLst>
            </p:cNvPr>
            <p:cNvCxnSpPr>
              <a:cxnSpLocks/>
            </p:cNvCxnSpPr>
            <p:nvPr/>
          </p:nvCxnSpPr>
          <p:spPr>
            <a:xfrm>
              <a:off x="9992100" y="2235593"/>
              <a:ext cx="30255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26C56-CEB3-4BDB-8CE6-AEB3CE46BA71}"/>
              </a:ext>
            </a:extLst>
          </p:cNvPr>
          <p:cNvSpPr txBox="1"/>
          <p:nvPr/>
        </p:nvSpPr>
        <p:spPr>
          <a:xfrm>
            <a:off x="5782235" y="2476509"/>
            <a:ext cx="1430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57428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658</Words>
  <Application>Microsoft Office PowerPoint</Application>
  <PresentationFormat>Widescreen</PresentationFormat>
  <Paragraphs>199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Fira Code</vt:lpstr>
      <vt:lpstr>Rajdhani</vt:lpstr>
      <vt:lpstr>Symbol</vt:lpstr>
      <vt:lpstr>Office Theme</vt:lpstr>
      <vt:lpstr>Deep Learning with CNTK &amp; F#</vt:lpstr>
      <vt:lpstr>Hello :)</vt:lpstr>
      <vt:lpstr>Context</vt:lpstr>
      <vt:lpstr>Plan</vt:lpstr>
      <vt:lpstr>Deep Learning: A Shallow Introduction</vt:lpstr>
      <vt:lpstr>PowerPoint Presentation</vt:lpstr>
      <vt:lpstr>PowerPoint Presentation</vt:lpstr>
      <vt:lpstr>PowerPoint Presentation</vt:lpstr>
      <vt:lpstr>Activation Gate</vt:lpstr>
      <vt:lpstr>Displaying a “1”</vt:lpstr>
      <vt:lpstr>Weights to control signal strength</vt:lpstr>
      <vt:lpstr>Extend to 1, 2, 3…</vt:lpstr>
      <vt:lpstr>Can we reverse engineer this?</vt:lpstr>
      <vt:lpstr>Can we reverse engineer this?</vt:lpstr>
      <vt:lpstr>Learning by example</vt:lpstr>
      <vt:lpstr>How should the weights look like?</vt:lpstr>
      <vt:lpstr>Learned Weights as Knowledge</vt:lpstr>
      <vt:lpstr>Robustness</vt:lpstr>
      <vt:lpstr>Comments</vt:lpstr>
      <vt:lpstr>Learning a Circuit / Board</vt:lpstr>
      <vt:lpstr>Composing more complex circuits</vt:lpstr>
      <vt:lpstr>Model: Composition of Blocks</vt:lpstr>
      <vt:lpstr>Model: Composition of Layers</vt:lpstr>
      <vt:lpstr>Recap</vt:lpstr>
      <vt:lpstr>CNTK Fundamentals</vt:lpstr>
      <vt:lpstr>What is CNTK?</vt:lpstr>
      <vt:lpstr>What does CNTK do?</vt:lpstr>
      <vt:lpstr>Core components</vt:lpstr>
      <vt:lpstr>What the hell is a Tensor?</vt:lpstr>
      <vt:lpstr>Functions</vt:lpstr>
      <vt:lpstr>Functions</vt:lpstr>
      <vt:lpstr>Functions</vt:lpstr>
      <vt:lpstr>Functions</vt:lpstr>
      <vt:lpstr>Demo: recognizing 1s from 2s</vt:lpstr>
      <vt:lpstr>Demo: recognizing 1s from 2s</vt:lpstr>
      <vt:lpstr>… let’s build and learn a model :)</vt:lpstr>
      <vt:lpstr>PowerPoint Presentation</vt:lpstr>
      <vt:lpstr>Composing models in CNTK</vt:lpstr>
      <vt:lpstr>This is *not* pleasant</vt:lpstr>
      <vt:lpstr>Sequential Models</vt:lpstr>
      <vt:lpstr>Demo: MNIST dataset</vt:lpstr>
      <vt:lpstr>MNIST input</vt:lpstr>
      <vt:lpstr>… let’s deep-learn a model :)</vt:lpstr>
      <vt:lpstr>Conclusion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Brandewinder</dc:creator>
  <cp:lastModifiedBy>Mathias Brandewinder</cp:lastModifiedBy>
  <cp:revision>88</cp:revision>
  <dcterms:created xsi:type="dcterms:W3CDTF">2017-07-30T20:50:45Z</dcterms:created>
  <dcterms:modified xsi:type="dcterms:W3CDTF">2018-03-16T13:25:05Z</dcterms:modified>
</cp:coreProperties>
</file>