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5"/>
  </p:notesMasterIdLst>
  <p:sldIdLst>
    <p:sldId id="256" r:id="rId2"/>
    <p:sldId id="261"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3230F-9897-4898-A7DC-AC9D72E1DD01}" type="datetimeFigureOut">
              <a:rPr lang="fr-FR" smtClean="0"/>
              <a:t>18/02/2023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1EB47-3531-4A4A-B614-F6786C1536A3}" type="slidenum">
              <a:rPr lang="fr-FR" smtClean="0"/>
              <a:t>‹N°›</a:t>
            </a:fld>
            <a:endParaRPr lang="fr-FR"/>
          </a:p>
        </p:txBody>
      </p:sp>
    </p:spTree>
    <p:extLst>
      <p:ext uri="{BB962C8B-B14F-4D97-AF65-F5344CB8AC3E}">
        <p14:creationId xmlns:p14="http://schemas.microsoft.com/office/powerpoint/2010/main" val="13298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FA1EB47-3531-4A4A-B614-F6786C1536A3}" type="slidenum">
              <a:rPr lang="fr-FR" smtClean="0"/>
              <a:t>2</a:t>
            </a:fld>
            <a:endParaRPr lang="fr-FR"/>
          </a:p>
        </p:txBody>
      </p:sp>
    </p:spTree>
    <p:extLst>
      <p:ext uri="{BB962C8B-B14F-4D97-AF65-F5344CB8AC3E}">
        <p14:creationId xmlns:p14="http://schemas.microsoft.com/office/powerpoint/2010/main" val="35830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77D91F1B-7B2E-4F71-B112-741A733955A7}" type="datetimeFigureOut">
              <a:rPr lang="fr-FR" smtClean="0"/>
              <a:t>18/02/2023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307613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25735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3454585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137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165957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7D91F1B-7B2E-4F71-B112-741A733955A7}" type="datetimeFigureOut">
              <a:rPr lang="fr-FR" smtClean="0"/>
              <a:t>18/02/2023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133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7D91F1B-7B2E-4F71-B112-741A733955A7}" type="datetimeFigureOut">
              <a:rPr lang="fr-FR" smtClean="0"/>
              <a:t>18/02/2023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262179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D91F1B-7B2E-4F71-B112-741A733955A7}" type="datetimeFigureOut">
              <a:rPr lang="fr-FR" smtClean="0"/>
              <a:t>18/02/2023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2800591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D91F1B-7B2E-4F71-B112-741A733955A7}" type="datetimeFigureOut">
              <a:rPr lang="fr-FR" smtClean="0"/>
              <a:t>18/02/2023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295540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D91F1B-7B2E-4F71-B112-741A733955A7}" type="datetimeFigureOut">
              <a:rPr lang="fr-FR" smtClean="0"/>
              <a:t>18/02/2023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140801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D91F1B-7B2E-4F71-B112-741A733955A7}" type="datetimeFigureOut">
              <a:rPr lang="fr-FR" smtClean="0"/>
              <a:t>18/02/2023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169053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76781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7D91F1B-7B2E-4F71-B112-741A733955A7}" type="datetimeFigureOut">
              <a:rPr lang="fr-FR" smtClean="0"/>
              <a:t>18/02/2023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32829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7D91F1B-7B2E-4F71-B112-741A733955A7}" type="datetimeFigureOut">
              <a:rPr lang="fr-FR" smtClean="0"/>
              <a:t>18/02/2023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63283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91F1B-7B2E-4F71-B112-741A733955A7}" type="datetimeFigureOut">
              <a:rPr lang="fr-FR" smtClean="0"/>
              <a:t>18/02/2023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40228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19444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D91F1B-7B2E-4F71-B112-741A733955A7}" type="datetimeFigureOut">
              <a:rPr lang="fr-FR" smtClean="0"/>
              <a:t>18/02/2023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179C6A-C461-464C-B5A3-208310E79470}" type="slidenum">
              <a:rPr lang="fr-FR" smtClean="0"/>
              <a:t>‹N°›</a:t>
            </a:fld>
            <a:endParaRPr lang="fr-FR"/>
          </a:p>
        </p:txBody>
      </p:sp>
    </p:spTree>
    <p:extLst>
      <p:ext uri="{BB962C8B-B14F-4D97-AF65-F5344CB8AC3E}">
        <p14:creationId xmlns:p14="http://schemas.microsoft.com/office/powerpoint/2010/main" val="378966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7D91F1B-7B2E-4F71-B112-741A733955A7}" type="datetimeFigureOut">
              <a:rPr lang="fr-FR" smtClean="0"/>
              <a:t>18/02/2023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5179C6A-C461-464C-B5A3-208310E79470}" type="slidenum">
              <a:rPr lang="fr-FR" smtClean="0"/>
              <a:t>‹N°›</a:t>
            </a:fld>
            <a:endParaRPr lang="fr-FR"/>
          </a:p>
        </p:txBody>
      </p:sp>
    </p:spTree>
    <p:extLst>
      <p:ext uri="{BB962C8B-B14F-4D97-AF65-F5344CB8AC3E}">
        <p14:creationId xmlns:p14="http://schemas.microsoft.com/office/powerpoint/2010/main" val="287681698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768CA-C1FD-427E-1531-CDB8D41DB106}"/>
              </a:ext>
            </a:extLst>
          </p:cNvPr>
          <p:cNvSpPr>
            <a:spLocks noGrp="1"/>
          </p:cNvSpPr>
          <p:nvPr>
            <p:ph type="ctrTitle"/>
          </p:nvPr>
        </p:nvSpPr>
        <p:spPr>
          <a:xfrm>
            <a:off x="1245751" y="167439"/>
            <a:ext cx="4037215" cy="1021306"/>
          </a:xfrm>
        </p:spPr>
        <p:txBody>
          <a:bodyPr>
            <a:normAutofit fontScale="90000"/>
          </a:bodyPr>
          <a:lstStyle/>
          <a:p>
            <a:pPr algn="l"/>
            <a:r>
              <a:rPr lang="fr-FR" dirty="0"/>
              <a:t>KANAP</a:t>
            </a:r>
          </a:p>
        </p:txBody>
      </p:sp>
      <p:pic>
        <p:nvPicPr>
          <p:cNvPr id="7" name="Image 6">
            <a:extLst>
              <a:ext uri="{FF2B5EF4-FFF2-40B4-BE49-F238E27FC236}">
                <a16:creationId xmlns:a16="http://schemas.microsoft.com/office/drawing/2014/main" id="{A64859F9-3842-3496-09CF-EF0815633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5" y="167439"/>
            <a:ext cx="1021306" cy="1021306"/>
          </a:xfrm>
          <a:prstGeom prst="rect">
            <a:avLst/>
          </a:prstGeom>
        </p:spPr>
      </p:pic>
      <p:cxnSp>
        <p:nvCxnSpPr>
          <p:cNvPr id="9" name="Connecteur droit 8">
            <a:extLst>
              <a:ext uri="{FF2B5EF4-FFF2-40B4-BE49-F238E27FC236}">
                <a16:creationId xmlns:a16="http://schemas.microsoft.com/office/drawing/2014/main" id="{39CF3FEE-2C68-64C6-7057-CA581A5FFE2C}"/>
              </a:ext>
            </a:extLst>
          </p:cNvPr>
          <p:cNvCxnSpPr>
            <a:cxnSpLocks/>
          </p:cNvCxnSpPr>
          <p:nvPr/>
        </p:nvCxnSpPr>
        <p:spPr>
          <a:xfrm>
            <a:off x="-17784" y="1388225"/>
            <a:ext cx="54875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151E8AA8-23CF-22EF-6284-AEC33246CF97}"/>
              </a:ext>
            </a:extLst>
          </p:cNvPr>
          <p:cNvSpPr txBox="1"/>
          <p:nvPr/>
        </p:nvSpPr>
        <p:spPr>
          <a:xfrm>
            <a:off x="33251" y="1403040"/>
            <a:ext cx="10873047" cy="369332"/>
          </a:xfrm>
          <a:prstGeom prst="rect">
            <a:avLst/>
          </a:prstGeom>
          <a:noFill/>
        </p:spPr>
        <p:txBody>
          <a:bodyPr wrap="square" rtlCol="0">
            <a:spAutoFit/>
          </a:bodyPr>
          <a:lstStyle/>
          <a:p>
            <a:r>
              <a:rPr lang="fr-FR" dirty="0"/>
              <a:t>Création d’un site e-commerce de vente en ligne de canapé pour la marque </a:t>
            </a:r>
            <a:r>
              <a:rPr lang="fr-FR" dirty="0" err="1"/>
              <a:t>Kanap</a:t>
            </a:r>
            <a:r>
              <a:rPr lang="fr-FR" dirty="0"/>
              <a:t> </a:t>
            </a:r>
          </a:p>
        </p:txBody>
      </p:sp>
      <p:pic>
        <p:nvPicPr>
          <p:cNvPr id="16" name="Image 15">
            <a:extLst>
              <a:ext uri="{FF2B5EF4-FFF2-40B4-BE49-F238E27FC236}">
                <a16:creationId xmlns:a16="http://schemas.microsoft.com/office/drawing/2014/main" id="{78A872FC-B06A-2D7F-A03C-02BE5005F752}"/>
              </a:ext>
            </a:extLst>
          </p:cNvPr>
          <p:cNvPicPr>
            <a:picLocks noChangeAspect="1"/>
          </p:cNvPicPr>
          <p:nvPr/>
        </p:nvPicPr>
        <p:blipFill>
          <a:blip r:embed="rId3"/>
          <a:stretch>
            <a:fillRect/>
          </a:stretch>
        </p:blipFill>
        <p:spPr>
          <a:xfrm>
            <a:off x="2209917" y="2031226"/>
            <a:ext cx="7772165" cy="4273008"/>
          </a:xfrm>
          <a:prstGeom prst="rect">
            <a:avLst/>
          </a:prstGeom>
        </p:spPr>
      </p:pic>
    </p:spTree>
    <p:extLst>
      <p:ext uri="{BB962C8B-B14F-4D97-AF65-F5344CB8AC3E}">
        <p14:creationId xmlns:p14="http://schemas.microsoft.com/office/powerpoint/2010/main" val="241165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768CA-C1FD-427E-1531-CDB8D41DB106}"/>
              </a:ext>
            </a:extLst>
          </p:cNvPr>
          <p:cNvSpPr>
            <a:spLocks noGrp="1"/>
          </p:cNvSpPr>
          <p:nvPr>
            <p:ph type="ctrTitle"/>
          </p:nvPr>
        </p:nvSpPr>
        <p:spPr>
          <a:xfrm>
            <a:off x="1245751" y="167439"/>
            <a:ext cx="4037215" cy="1021306"/>
          </a:xfrm>
        </p:spPr>
        <p:txBody>
          <a:bodyPr>
            <a:normAutofit fontScale="90000"/>
          </a:bodyPr>
          <a:lstStyle/>
          <a:p>
            <a:pPr algn="l"/>
            <a:r>
              <a:rPr lang="fr-FR" dirty="0"/>
              <a:t>KANAP</a:t>
            </a:r>
          </a:p>
        </p:txBody>
      </p:sp>
      <p:pic>
        <p:nvPicPr>
          <p:cNvPr id="7" name="Image 6">
            <a:extLst>
              <a:ext uri="{FF2B5EF4-FFF2-40B4-BE49-F238E27FC236}">
                <a16:creationId xmlns:a16="http://schemas.microsoft.com/office/drawing/2014/main" id="{A64859F9-3842-3496-09CF-EF0815633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5" y="167439"/>
            <a:ext cx="1021306" cy="1021306"/>
          </a:xfrm>
          <a:prstGeom prst="rect">
            <a:avLst/>
          </a:prstGeom>
        </p:spPr>
      </p:pic>
      <p:cxnSp>
        <p:nvCxnSpPr>
          <p:cNvPr id="9" name="Connecteur droit 8">
            <a:extLst>
              <a:ext uri="{FF2B5EF4-FFF2-40B4-BE49-F238E27FC236}">
                <a16:creationId xmlns:a16="http://schemas.microsoft.com/office/drawing/2014/main" id="{39CF3FEE-2C68-64C6-7057-CA581A5FFE2C}"/>
              </a:ext>
            </a:extLst>
          </p:cNvPr>
          <p:cNvCxnSpPr>
            <a:cxnSpLocks/>
          </p:cNvCxnSpPr>
          <p:nvPr/>
        </p:nvCxnSpPr>
        <p:spPr>
          <a:xfrm>
            <a:off x="-17784" y="1388225"/>
            <a:ext cx="54875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E812F71-BE22-5968-EC1E-542B80741B71}"/>
              </a:ext>
            </a:extLst>
          </p:cNvPr>
          <p:cNvSpPr txBox="1"/>
          <p:nvPr/>
        </p:nvSpPr>
        <p:spPr>
          <a:xfrm>
            <a:off x="33251" y="1403040"/>
            <a:ext cx="10873047" cy="369332"/>
          </a:xfrm>
          <a:prstGeom prst="rect">
            <a:avLst/>
          </a:prstGeom>
          <a:noFill/>
        </p:spPr>
        <p:txBody>
          <a:bodyPr wrap="square" rtlCol="0">
            <a:spAutoFit/>
          </a:bodyPr>
          <a:lstStyle/>
          <a:p>
            <a:r>
              <a:rPr lang="fr-FR" dirty="0"/>
              <a:t>Définition du DOM</a:t>
            </a:r>
          </a:p>
        </p:txBody>
      </p:sp>
      <p:sp>
        <p:nvSpPr>
          <p:cNvPr id="4" name="ZoneTexte 3">
            <a:extLst>
              <a:ext uri="{FF2B5EF4-FFF2-40B4-BE49-F238E27FC236}">
                <a16:creationId xmlns:a16="http://schemas.microsoft.com/office/drawing/2014/main" id="{4A0ED7BD-7D77-0493-565C-53F5A782FAFA}"/>
              </a:ext>
            </a:extLst>
          </p:cNvPr>
          <p:cNvSpPr txBox="1"/>
          <p:nvPr/>
        </p:nvSpPr>
        <p:spPr>
          <a:xfrm>
            <a:off x="6786783" y="1787186"/>
            <a:ext cx="4543721" cy="3693319"/>
          </a:xfrm>
          <a:prstGeom prst="rect">
            <a:avLst/>
          </a:prstGeom>
          <a:noFill/>
        </p:spPr>
        <p:txBody>
          <a:bodyPr wrap="square" rtlCol="0">
            <a:spAutoFit/>
          </a:bodyPr>
          <a:lstStyle/>
          <a:p>
            <a:r>
              <a:rPr lang="fr-FR" b="0" i="0" dirty="0">
                <a:effectLst/>
                <a:latin typeface="Söhne"/>
              </a:rPr>
              <a:t>Le DOM (Document Object Model) est une représentation structurée et hiérarchique d'un document HTML. </a:t>
            </a:r>
          </a:p>
          <a:p>
            <a:endParaRPr lang="fr-FR" b="0" i="0" dirty="0">
              <a:effectLst/>
              <a:latin typeface="Söhne"/>
            </a:endParaRPr>
          </a:p>
          <a:p>
            <a:r>
              <a:rPr lang="fr-FR" b="0" i="0" dirty="0">
                <a:effectLst/>
                <a:latin typeface="Söhne"/>
              </a:rPr>
              <a:t>Cette structure arborescente est constituée de nœuds, chacun représentant un élément HTML, un attribut ou du texte. Les nœuds peuvent être accédés et manipulés à l'aide de JavaScript, en utilisant des méthodes et des propriétés pour modifier leur contenu et leur position dans l'arborescence. Le DOM permet une manipulation dynamique et efficace du contenu et de la structure des pages web.</a:t>
            </a:r>
            <a:endParaRPr lang="fr-FR" dirty="0"/>
          </a:p>
        </p:txBody>
      </p:sp>
      <p:pic>
        <p:nvPicPr>
          <p:cNvPr id="10" name="Image 9">
            <a:extLst>
              <a:ext uri="{FF2B5EF4-FFF2-40B4-BE49-F238E27FC236}">
                <a16:creationId xmlns:a16="http://schemas.microsoft.com/office/drawing/2014/main" id="{6DB44B9F-64B1-1899-09F9-3A44369D9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445" y="1913815"/>
            <a:ext cx="6006673" cy="4487843"/>
          </a:xfrm>
          <a:prstGeom prst="rect">
            <a:avLst/>
          </a:prstGeom>
        </p:spPr>
      </p:pic>
    </p:spTree>
    <p:extLst>
      <p:ext uri="{BB962C8B-B14F-4D97-AF65-F5344CB8AC3E}">
        <p14:creationId xmlns:p14="http://schemas.microsoft.com/office/powerpoint/2010/main" val="13606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768CA-C1FD-427E-1531-CDB8D41DB106}"/>
              </a:ext>
            </a:extLst>
          </p:cNvPr>
          <p:cNvSpPr>
            <a:spLocks noGrp="1"/>
          </p:cNvSpPr>
          <p:nvPr>
            <p:ph type="ctrTitle"/>
          </p:nvPr>
        </p:nvSpPr>
        <p:spPr>
          <a:xfrm>
            <a:off x="1245751" y="167439"/>
            <a:ext cx="4037215" cy="1021306"/>
          </a:xfrm>
        </p:spPr>
        <p:txBody>
          <a:bodyPr>
            <a:normAutofit fontScale="90000"/>
          </a:bodyPr>
          <a:lstStyle/>
          <a:p>
            <a:pPr algn="l"/>
            <a:r>
              <a:rPr lang="fr-FR" dirty="0"/>
              <a:t>KANAP</a:t>
            </a:r>
          </a:p>
        </p:txBody>
      </p:sp>
      <p:pic>
        <p:nvPicPr>
          <p:cNvPr id="7" name="Image 6">
            <a:extLst>
              <a:ext uri="{FF2B5EF4-FFF2-40B4-BE49-F238E27FC236}">
                <a16:creationId xmlns:a16="http://schemas.microsoft.com/office/drawing/2014/main" id="{A64859F9-3842-3496-09CF-EF0815633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45" y="167439"/>
            <a:ext cx="1021306" cy="1021306"/>
          </a:xfrm>
          <a:prstGeom prst="rect">
            <a:avLst/>
          </a:prstGeom>
        </p:spPr>
      </p:pic>
      <p:cxnSp>
        <p:nvCxnSpPr>
          <p:cNvPr id="9" name="Connecteur droit 8">
            <a:extLst>
              <a:ext uri="{FF2B5EF4-FFF2-40B4-BE49-F238E27FC236}">
                <a16:creationId xmlns:a16="http://schemas.microsoft.com/office/drawing/2014/main" id="{39CF3FEE-2C68-64C6-7057-CA581A5FFE2C}"/>
              </a:ext>
            </a:extLst>
          </p:cNvPr>
          <p:cNvCxnSpPr>
            <a:cxnSpLocks/>
          </p:cNvCxnSpPr>
          <p:nvPr/>
        </p:nvCxnSpPr>
        <p:spPr>
          <a:xfrm>
            <a:off x="-17784" y="1388225"/>
            <a:ext cx="54875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re 1">
            <a:extLst>
              <a:ext uri="{FF2B5EF4-FFF2-40B4-BE49-F238E27FC236}">
                <a16:creationId xmlns:a16="http://schemas.microsoft.com/office/drawing/2014/main" id="{4860D49D-74CF-3575-A1AC-90CE0AD7A0CB}"/>
              </a:ext>
            </a:extLst>
          </p:cNvPr>
          <p:cNvSpPr txBox="1">
            <a:spLocks/>
          </p:cNvSpPr>
          <p:nvPr/>
        </p:nvSpPr>
        <p:spPr>
          <a:xfrm>
            <a:off x="4077392" y="2918347"/>
            <a:ext cx="4037215" cy="1021306"/>
          </a:xfrm>
          <a:prstGeom prst="rect">
            <a:avLst/>
          </a:prstGeom>
        </p:spPr>
        <p:txBody>
          <a:bodyPr vert="horz" wrap="none" lIns="91440" tIns="45720" rIns="91440" bIns="45720" rtlCol="0" anchor="t">
            <a:normAutofit fontScale="82500" lnSpcReduction="2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ctr"/>
            <a:r>
              <a:rPr lang="fr-FR" dirty="0"/>
              <a:t>MERCI</a:t>
            </a:r>
          </a:p>
        </p:txBody>
      </p:sp>
    </p:spTree>
    <p:extLst>
      <p:ext uri="{BB962C8B-B14F-4D97-AF65-F5344CB8AC3E}">
        <p14:creationId xmlns:p14="http://schemas.microsoft.com/office/powerpoint/2010/main" val="3588416247"/>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TM04033923[[fn=Profondeur]]</Template>
  <TotalTime>0</TotalTime>
  <Words>106</Words>
  <Application>Microsoft Office PowerPoint</Application>
  <PresentationFormat>Grand écran</PresentationFormat>
  <Paragraphs>10</Paragraphs>
  <Slides>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Corbel</vt:lpstr>
      <vt:lpstr>Söhne</vt:lpstr>
      <vt:lpstr>Profondeur</vt:lpstr>
      <vt:lpstr>KANAP</vt:lpstr>
      <vt:lpstr>KANAP</vt:lpstr>
      <vt:lpstr>KANAP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KANAP</dc:title>
  <dc:creator>Mathias Grondziel</dc:creator>
  <cp:lastModifiedBy>Mathias Grondziel</cp:lastModifiedBy>
  <cp:revision>11</cp:revision>
  <dcterms:created xsi:type="dcterms:W3CDTF">2023-02-15T10:01:19Z</dcterms:created>
  <dcterms:modified xsi:type="dcterms:W3CDTF">2023-02-18T11:37:52Z</dcterms:modified>
</cp:coreProperties>
</file>