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as-sm" initials="m" lastIdx="1" clrIdx="0">
    <p:extLst>
      <p:ext uri="{19B8F6BF-5375-455C-9EA6-DF929625EA0E}">
        <p15:presenceInfo xmlns:p15="http://schemas.microsoft.com/office/powerpoint/2012/main" userId="mathias-s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6DA"/>
    <a:srgbClr val="D01C8B"/>
    <a:srgbClr val="4DAC26"/>
    <a:srgbClr val="B8E186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6416" autoAdjust="0"/>
  </p:normalViewPr>
  <p:slideViewPr>
    <p:cSldViewPr snapToGrid="0">
      <p:cViewPr>
        <p:scale>
          <a:sx n="125" d="100"/>
          <a:sy n="125" d="100"/>
        </p:scale>
        <p:origin x="2019" y="-13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392B-46BE-4457-A65A-C930956BACB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03F-AF19-4C58-B009-F30C236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392B-46BE-4457-A65A-C930956BACB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03F-AF19-4C58-B009-F30C236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8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392B-46BE-4457-A65A-C930956BACB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03F-AF19-4C58-B009-F30C236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392B-46BE-4457-A65A-C930956BACB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03F-AF19-4C58-B009-F30C236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392B-46BE-4457-A65A-C930956BACB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03F-AF19-4C58-B009-F30C236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392B-46BE-4457-A65A-C930956BACB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03F-AF19-4C58-B009-F30C236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0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392B-46BE-4457-A65A-C930956BACB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03F-AF19-4C58-B009-F30C236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392B-46BE-4457-A65A-C930956BACB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03F-AF19-4C58-B009-F30C236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392B-46BE-4457-A65A-C930956BACB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03F-AF19-4C58-B009-F30C236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392B-46BE-4457-A65A-C930956BACB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03F-AF19-4C58-B009-F30C236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3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392B-46BE-4457-A65A-C930956BACB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903F-AF19-4C58-B009-F30C236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392B-46BE-4457-A65A-C930956BACB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1903F-AF19-4C58-B009-F30C2360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26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7541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mathias-sm</dc:creator>
  <cp:lastModifiedBy>mathias-sm</cp:lastModifiedBy>
  <cp:revision>109</cp:revision>
  <dcterms:created xsi:type="dcterms:W3CDTF">2019-12-16T17:18:45Z</dcterms:created>
  <dcterms:modified xsi:type="dcterms:W3CDTF">2020-05-06T16:25:18Z</dcterms:modified>
</cp:coreProperties>
</file>