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DBFF"/>
    <a:srgbClr val="FFA500"/>
    <a:srgbClr val="0000FF"/>
    <a:srgbClr val="FFFF00"/>
    <a:srgbClr val="008000"/>
    <a:srgbClr val="FF0000"/>
    <a:srgbClr val="0019A8"/>
    <a:srgbClr val="DC2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AC645-17F1-4479-90E4-1C9B335F2113}" v="40" dt="2023-01-19T00:23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de Bosmans" userId="2476d420fdbed58e" providerId="LiveId" clId="{22DAC645-17F1-4479-90E4-1C9B335F2113}"/>
    <pc:docChg chg="undo custSel addSld modSld">
      <pc:chgData name="Lode Bosmans" userId="2476d420fdbed58e" providerId="LiveId" clId="{22DAC645-17F1-4479-90E4-1C9B335F2113}" dt="2023-01-22T15:52:25.967" v="735" actId="1076"/>
      <pc:docMkLst>
        <pc:docMk/>
      </pc:docMkLst>
      <pc:sldChg chg="addSp delSp modSp new mod">
        <pc:chgData name="Lode Bosmans" userId="2476d420fdbed58e" providerId="LiveId" clId="{22DAC645-17F1-4479-90E4-1C9B335F2113}" dt="2023-01-22T15:52:25.967" v="735" actId="1076"/>
        <pc:sldMkLst>
          <pc:docMk/>
          <pc:sldMk cId="2412182337" sldId="256"/>
        </pc:sldMkLst>
        <pc:spChg chg="del">
          <ac:chgData name="Lode Bosmans" userId="2476d420fdbed58e" providerId="LiveId" clId="{22DAC645-17F1-4479-90E4-1C9B335F2113}" dt="2023-01-18T23:17:40.620" v="1" actId="478"/>
          <ac:spMkLst>
            <pc:docMk/>
            <pc:sldMk cId="2412182337" sldId="256"/>
            <ac:spMk id="2" creationId="{D22EE5F2-2587-783D-30B3-878AA971DDFC}"/>
          </ac:spMkLst>
        </pc:spChg>
        <pc:spChg chg="del">
          <ac:chgData name="Lode Bosmans" userId="2476d420fdbed58e" providerId="LiveId" clId="{22DAC645-17F1-4479-90E4-1C9B335F2113}" dt="2023-01-18T23:17:40.620" v="1" actId="478"/>
          <ac:spMkLst>
            <pc:docMk/>
            <pc:sldMk cId="2412182337" sldId="256"/>
            <ac:spMk id="3" creationId="{9C55AAE7-B011-A2A9-D56A-4C3F10002F2B}"/>
          </ac:spMkLst>
        </pc:spChg>
        <pc:spChg chg="add mod">
          <ac:chgData name="Lode Bosmans" userId="2476d420fdbed58e" providerId="LiveId" clId="{22DAC645-17F1-4479-90E4-1C9B335F2113}" dt="2023-01-18T23:26:27.020" v="340" actId="164"/>
          <ac:spMkLst>
            <pc:docMk/>
            <pc:sldMk cId="2412182337" sldId="256"/>
            <ac:spMk id="8" creationId="{20F4253B-451B-A94B-9AC9-F5AF85452290}"/>
          </ac:spMkLst>
        </pc:spChg>
        <pc:spChg chg="add mod">
          <ac:chgData name="Lode Bosmans" userId="2476d420fdbed58e" providerId="LiveId" clId="{22DAC645-17F1-4479-90E4-1C9B335F2113}" dt="2023-01-18T23:26:43.398" v="343" actId="255"/>
          <ac:spMkLst>
            <pc:docMk/>
            <pc:sldMk cId="2412182337" sldId="256"/>
            <ac:spMk id="10" creationId="{26DAACD0-BE5A-797A-4034-8889F20774CC}"/>
          </ac:spMkLst>
        </pc:spChg>
        <pc:spChg chg="mod">
          <ac:chgData name="Lode Bosmans" userId="2476d420fdbed58e" providerId="LiveId" clId="{22DAC645-17F1-4479-90E4-1C9B335F2113}" dt="2023-01-18T23:27:04.672" v="344"/>
          <ac:spMkLst>
            <pc:docMk/>
            <pc:sldMk cId="2412182337" sldId="256"/>
            <ac:spMk id="13" creationId="{ECB8D601-D80E-4E6C-ACAA-718486CBA056}"/>
          </ac:spMkLst>
        </pc:spChg>
        <pc:spChg chg="mod">
          <ac:chgData name="Lode Bosmans" userId="2476d420fdbed58e" providerId="LiveId" clId="{22DAC645-17F1-4479-90E4-1C9B335F2113}" dt="2023-01-18T23:27:04.672" v="344"/>
          <ac:spMkLst>
            <pc:docMk/>
            <pc:sldMk cId="2412182337" sldId="256"/>
            <ac:spMk id="14" creationId="{AE6D0EA5-6CB7-247C-CB2B-D7C27C905303}"/>
          </ac:spMkLst>
        </pc:spChg>
        <pc:spChg chg="add del mod">
          <ac:chgData name="Lode Bosmans" userId="2476d420fdbed58e" providerId="LiveId" clId="{22DAC645-17F1-4479-90E4-1C9B335F2113}" dt="2023-01-18T23:41:43.876" v="465" actId="478"/>
          <ac:spMkLst>
            <pc:docMk/>
            <pc:sldMk cId="2412182337" sldId="256"/>
            <ac:spMk id="20" creationId="{B919F1BB-32B7-E638-BC1C-EA1B99764918}"/>
          </ac:spMkLst>
        </pc:spChg>
        <pc:spChg chg="add mo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21" creationId="{578878EB-0706-8A06-82C6-1C7E59FB08C5}"/>
          </ac:spMkLst>
        </pc:spChg>
        <pc:spChg chg="add del mod">
          <ac:chgData name="Lode Bosmans" userId="2476d420fdbed58e" providerId="LiveId" clId="{22DAC645-17F1-4479-90E4-1C9B335F2113}" dt="2023-01-18T23:42:41.584" v="476" actId="478"/>
          <ac:spMkLst>
            <pc:docMk/>
            <pc:sldMk cId="2412182337" sldId="256"/>
            <ac:spMk id="22" creationId="{ED22900B-3646-3A83-C049-80C1D51BF634}"/>
          </ac:spMkLst>
        </pc:spChg>
        <pc:spChg chg="add del mod">
          <ac:chgData name="Lode Bosmans" userId="2476d420fdbed58e" providerId="LiveId" clId="{22DAC645-17F1-4479-90E4-1C9B335F2113}" dt="2023-01-18T23:43:26.891" v="487" actId="478"/>
          <ac:spMkLst>
            <pc:docMk/>
            <pc:sldMk cId="2412182337" sldId="256"/>
            <ac:spMk id="23" creationId="{A7FE8CDB-4EC1-6CE3-EC3B-622B86A8B144}"/>
          </ac:spMkLst>
        </pc:spChg>
        <pc:spChg chg="add mo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24" creationId="{7EFE3325-5D38-C05F-5C8E-1AC2E8A44678}"/>
          </ac:spMkLst>
        </pc:spChg>
        <pc:spChg chg="add mod ord topLvl">
          <ac:chgData name="Lode Bosmans" userId="2476d420fdbed58e" providerId="LiveId" clId="{22DAC645-17F1-4479-90E4-1C9B335F2113}" dt="2023-01-22T15:52:25.967" v="735" actId="1076"/>
          <ac:spMkLst>
            <pc:docMk/>
            <pc:sldMk cId="2412182337" sldId="256"/>
            <ac:spMk id="25" creationId="{4F614AD2-80E5-C7EC-5D03-513DFB703086}"/>
          </ac:spMkLst>
        </pc:spChg>
        <pc:spChg chg="add mo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26" creationId="{A6789DA2-7A4B-5304-B569-BCF07B9C2688}"/>
          </ac:spMkLst>
        </pc:spChg>
        <pc:spChg chg="add mo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27" creationId="{DC477911-01BE-1B8B-58D2-C2EBC6EF711E}"/>
          </ac:spMkLst>
        </pc:spChg>
        <pc:spChg chg="add mo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28" creationId="{436489A4-9F7B-C286-ECB3-5AE409F33C91}"/>
          </ac:spMkLst>
        </pc:spChg>
        <pc:spChg chg="add mo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29" creationId="{A685F8F2-C70C-5405-B5B3-DD4C50C43664}"/>
          </ac:spMkLst>
        </pc:spChg>
        <pc:spChg chg="add mo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30" creationId="{883B1C44-73C0-F1BE-CB72-90F16EDE52F2}"/>
          </ac:spMkLst>
        </pc:spChg>
        <pc:spChg chg="add mo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31" creationId="{176771FB-26B3-3E50-BC7A-570190885610}"/>
          </ac:spMkLst>
        </pc:spChg>
        <pc:spChg chg="add mo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32" creationId="{1A44C014-6705-C5C5-2514-C6B97FC7E1D5}"/>
          </ac:spMkLst>
        </pc:spChg>
        <pc:spChg chg="add mod or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36" creationId="{65E07463-7634-9F56-036A-F2B1C4ECEC5E}"/>
          </ac:spMkLst>
        </pc:spChg>
        <pc:spChg chg="add del mod topLvl">
          <ac:chgData name="Lode Bosmans" userId="2476d420fdbed58e" providerId="LiveId" clId="{22DAC645-17F1-4479-90E4-1C9B335F2113}" dt="2023-01-19T00:20:27.563" v="721" actId="478"/>
          <ac:spMkLst>
            <pc:docMk/>
            <pc:sldMk cId="2412182337" sldId="256"/>
            <ac:spMk id="37" creationId="{AC8CCAD8-5BFA-D2F4-77AD-B00E9DD89556}"/>
          </ac:spMkLst>
        </pc:spChg>
        <pc:spChg chg="add del mod topLvl">
          <ac:chgData name="Lode Bosmans" userId="2476d420fdbed58e" providerId="LiveId" clId="{22DAC645-17F1-4479-90E4-1C9B335F2113}" dt="2023-01-19T00:18:59.478" v="707" actId="478"/>
          <ac:spMkLst>
            <pc:docMk/>
            <pc:sldMk cId="2412182337" sldId="256"/>
            <ac:spMk id="38" creationId="{BAA3F292-96A3-0313-BB23-470512B7AC64}"/>
          </ac:spMkLst>
        </pc:spChg>
        <pc:spChg chg="add mod or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39" creationId="{513DEC0C-6F3E-1623-9F14-7D956F051B3F}"/>
          </ac:spMkLst>
        </pc:spChg>
        <pc:spChg chg="add mod or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40" creationId="{003D6D35-CDEB-4615-828E-AEC83C092C9C}"/>
          </ac:spMkLst>
        </pc:spChg>
        <pc:spChg chg="add mod or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41" creationId="{EC559E01-E81C-D435-C4A1-C42D6A41F7A6}"/>
          </ac:spMkLst>
        </pc:spChg>
        <pc:spChg chg="add mod or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42" creationId="{CC66DDA6-9876-F30F-4880-D04870A4D71C}"/>
          </ac:spMkLst>
        </pc:spChg>
        <pc:spChg chg="add del mod topLvl">
          <ac:chgData name="Lode Bosmans" userId="2476d420fdbed58e" providerId="LiveId" clId="{22DAC645-17F1-4479-90E4-1C9B335F2113}" dt="2023-01-19T00:20:29.886" v="722" actId="478"/>
          <ac:spMkLst>
            <pc:docMk/>
            <pc:sldMk cId="2412182337" sldId="256"/>
            <ac:spMk id="44" creationId="{35FE8389-88EA-DFD0-E66E-9F815B38E2F5}"/>
          </ac:spMkLst>
        </pc:spChg>
        <pc:spChg chg="add mod ord topLvl">
          <ac:chgData name="Lode Bosmans" userId="2476d420fdbed58e" providerId="LiveId" clId="{22DAC645-17F1-4479-90E4-1C9B335F2113}" dt="2023-01-19T00:23:49.999" v="734" actId="164"/>
          <ac:spMkLst>
            <pc:docMk/>
            <pc:sldMk cId="2412182337" sldId="256"/>
            <ac:spMk id="47" creationId="{6237BDDB-4EF2-3290-FEA8-F1AF9EFE8A93}"/>
          </ac:spMkLst>
        </pc:spChg>
        <pc:grpChg chg="add mod">
          <ac:chgData name="Lode Bosmans" userId="2476d420fdbed58e" providerId="LiveId" clId="{22DAC645-17F1-4479-90E4-1C9B335F2113}" dt="2023-01-18T23:26:29.665" v="341" actId="1076"/>
          <ac:grpSpMkLst>
            <pc:docMk/>
            <pc:sldMk cId="2412182337" sldId="256"/>
            <ac:grpSpMk id="11" creationId="{81D84C49-05C7-D8E0-F35E-DD37DFEE2115}"/>
          </ac:grpSpMkLst>
        </pc:grpChg>
        <pc:grpChg chg="add del mod">
          <ac:chgData name="Lode Bosmans" userId="2476d420fdbed58e" providerId="LiveId" clId="{22DAC645-17F1-4479-90E4-1C9B335F2113}" dt="2023-01-18T23:27:20.324" v="347" actId="478"/>
          <ac:grpSpMkLst>
            <pc:docMk/>
            <pc:sldMk cId="2412182337" sldId="256"/>
            <ac:grpSpMk id="12" creationId="{B46B459D-9191-2A8E-FD07-AD32416167A7}"/>
          </ac:grpSpMkLst>
        </pc:grpChg>
        <pc:grpChg chg="add del mod ord topLvl">
          <ac:chgData name="Lode Bosmans" userId="2476d420fdbed58e" providerId="LiveId" clId="{22DAC645-17F1-4479-90E4-1C9B335F2113}" dt="2023-01-19T00:22:42.219" v="727" actId="165"/>
          <ac:grpSpMkLst>
            <pc:docMk/>
            <pc:sldMk cId="2412182337" sldId="256"/>
            <ac:grpSpMk id="17" creationId="{3BAAAE1B-ADFB-4B35-CFF7-BD7366680D94}"/>
          </ac:grpSpMkLst>
        </pc:grpChg>
        <pc:grpChg chg="add del mod topLvl">
          <ac:chgData name="Lode Bosmans" userId="2476d420fdbed58e" providerId="LiveId" clId="{22DAC645-17F1-4479-90E4-1C9B335F2113}" dt="2023-01-19T00:22:34.232" v="726" actId="165"/>
          <ac:grpSpMkLst>
            <pc:docMk/>
            <pc:sldMk cId="2412182337" sldId="256"/>
            <ac:grpSpMk id="33" creationId="{324DC5D5-5D6D-A128-7164-DFB1AF3A20FA}"/>
          </ac:grpSpMkLst>
        </pc:grpChg>
        <pc:grpChg chg="add del mod topLvl">
          <ac:chgData name="Lode Bosmans" userId="2476d420fdbed58e" providerId="LiveId" clId="{22DAC645-17F1-4479-90E4-1C9B335F2113}" dt="2023-01-19T00:15:08.029" v="622" actId="165"/>
          <ac:grpSpMkLst>
            <pc:docMk/>
            <pc:sldMk cId="2412182337" sldId="256"/>
            <ac:grpSpMk id="43" creationId="{FCC5782C-E8B9-C67F-D7E2-D70872D6B39D}"/>
          </ac:grpSpMkLst>
        </pc:grpChg>
        <pc:grpChg chg="add del mod">
          <ac:chgData name="Lode Bosmans" userId="2476d420fdbed58e" providerId="LiveId" clId="{22DAC645-17F1-4479-90E4-1C9B335F2113}" dt="2023-01-19T00:15:01.617" v="621" actId="165"/>
          <ac:grpSpMkLst>
            <pc:docMk/>
            <pc:sldMk cId="2412182337" sldId="256"/>
            <ac:grpSpMk id="45" creationId="{28F1A5B5-29A5-630A-606E-B34F82F558EC}"/>
          </ac:grpSpMkLst>
        </pc:grpChg>
        <pc:grpChg chg="add del mod topLvl">
          <ac:chgData name="Lode Bosmans" userId="2476d420fdbed58e" providerId="LiveId" clId="{22DAC645-17F1-4479-90E4-1C9B335F2113}" dt="2023-01-19T00:22:25.934" v="725" actId="165"/>
          <ac:grpSpMkLst>
            <pc:docMk/>
            <pc:sldMk cId="2412182337" sldId="256"/>
            <ac:grpSpMk id="46" creationId="{28CB1F3A-0CCF-3EC9-CE39-FFF1EE84465C}"/>
          </ac:grpSpMkLst>
        </pc:grpChg>
        <pc:grpChg chg="add del mod">
          <ac:chgData name="Lode Bosmans" userId="2476d420fdbed58e" providerId="LiveId" clId="{22DAC645-17F1-4479-90E4-1C9B335F2113}" dt="2023-01-19T00:22:21.267" v="724" actId="165"/>
          <ac:grpSpMkLst>
            <pc:docMk/>
            <pc:sldMk cId="2412182337" sldId="256"/>
            <ac:grpSpMk id="48" creationId="{E31AF749-EF19-8955-3FE4-F0A1658AAC18}"/>
          </ac:grpSpMkLst>
        </pc:grpChg>
        <pc:grpChg chg="add mod">
          <ac:chgData name="Lode Bosmans" userId="2476d420fdbed58e" providerId="LiveId" clId="{22DAC645-17F1-4479-90E4-1C9B335F2113}" dt="2023-01-19T00:23:49.999" v="734" actId="164"/>
          <ac:grpSpMkLst>
            <pc:docMk/>
            <pc:sldMk cId="2412182337" sldId="256"/>
            <ac:grpSpMk id="49" creationId="{15BBC55B-B1FD-A5B0-4B5C-2EBB78FE8EDD}"/>
          </ac:grpSpMkLst>
        </pc:grpChg>
        <pc:picChg chg="add mod ord topLvl">
          <ac:chgData name="Lode Bosmans" userId="2476d420fdbed58e" providerId="LiveId" clId="{22DAC645-17F1-4479-90E4-1C9B335F2113}" dt="2023-01-19T00:23:49.999" v="734" actId="164"/>
          <ac:picMkLst>
            <pc:docMk/>
            <pc:sldMk cId="2412182337" sldId="256"/>
            <ac:picMk id="5" creationId="{BEA1F236-31B0-A110-3A33-A22AC25CB7AA}"/>
          </ac:picMkLst>
        </pc:picChg>
        <pc:picChg chg="add del mod">
          <ac:chgData name="Lode Bosmans" userId="2476d420fdbed58e" providerId="LiveId" clId="{22DAC645-17F1-4479-90E4-1C9B335F2113}" dt="2023-01-18T23:20:38.357" v="149" actId="478"/>
          <ac:picMkLst>
            <pc:docMk/>
            <pc:sldMk cId="2412182337" sldId="256"/>
            <ac:picMk id="7" creationId="{C8BC703E-6BA5-A7AD-0A86-FD86E5739DCA}"/>
          </ac:picMkLst>
        </pc:picChg>
        <pc:picChg chg="add mod ord">
          <ac:chgData name="Lode Bosmans" userId="2476d420fdbed58e" providerId="LiveId" clId="{22DAC645-17F1-4479-90E4-1C9B335F2113}" dt="2023-01-18T23:22:24.061" v="304" actId="1076"/>
          <ac:picMkLst>
            <pc:docMk/>
            <pc:sldMk cId="2412182337" sldId="256"/>
            <ac:picMk id="9" creationId="{8F3F5D78-49D7-12CB-CA54-F645FE396F60}"/>
          </ac:picMkLst>
        </pc:picChg>
        <pc:picChg chg="add mod topLvl">
          <ac:chgData name="Lode Bosmans" userId="2476d420fdbed58e" providerId="LiveId" clId="{22DAC645-17F1-4479-90E4-1C9B335F2113}" dt="2023-01-19T00:23:49.999" v="734" actId="164"/>
          <ac:picMkLst>
            <pc:docMk/>
            <pc:sldMk cId="2412182337" sldId="256"/>
            <ac:picMk id="16" creationId="{7287C292-5096-6884-AA84-08107E7D7BF8}"/>
          </ac:picMkLst>
        </pc:picChg>
        <pc:picChg chg="add mod ord modCrop">
          <ac:chgData name="Lode Bosmans" userId="2476d420fdbed58e" providerId="LiveId" clId="{22DAC645-17F1-4479-90E4-1C9B335F2113}" dt="2023-01-18T23:53:31.707" v="523" actId="1076"/>
          <ac:picMkLst>
            <pc:docMk/>
            <pc:sldMk cId="2412182337" sldId="256"/>
            <ac:picMk id="19" creationId="{35D70D72-0E0A-EEA4-B4EC-15BADECDA2E2}"/>
          </ac:picMkLst>
        </pc:picChg>
        <pc:picChg chg="add del mod">
          <ac:chgData name="Lode Bosmans" userId="2476d420fdbed58e" providerId="LiveId" clId="{22DAC645-17F1-4479-90E4-1C9B335F2113}" dt="2023-01-18T23:59:38.432" v="527" actId="478"/>
          <ac:picMkLst>
            <pc:docMk/>
            <pc:sldMk cId="2412182337" sldId="256"/>
            <ac:picMk id="35" creationId="{F4F88FFF-42E5-272B-928C-B9F1E6070C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4A541-CAA2-8707-4FB2-37B5F7F12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4FDB8A-807C-285E-06D8-0636F9446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4444E4-D079-D809-33F2-A1CB85D2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0610-378C-4993-9BA2-772AE718E82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9A534E-DB40-7B7F-FC98-77C5681F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43D162-C7CA-EEB4-26BE-3FF7AC16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298F-B7C4-450F-942E-9B0822A5B8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1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92760-FA23-F329-66DF-27E2809C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4181032-8BD6-A04C-40A4-85AD7B7B7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457435-610F-C713-5C57-1F81A205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0610-378C-4993-9BA2-772AE718E82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AA1DD6-D848-06C2-9ACC-B4E6210E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0C6B49-9101-BBF3-A6AC-E8AA6D22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298F-B7C4-450F-942E-9B0822A5B8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820FC3E-B640-03DA-5207-7973A6A45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4A87AC7-CAA3-2164-9E40-0F37B48B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ABAB22-B783-3A45-A7E1-DC429941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0610-378C-4993-9BA2-772AE718E82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05700A-DD97-47AB-49EB-CA85486E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51AEE4-55EE-10CA-44E9-147AF46A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298F-B7C4-450F-942E-9B0822A5B8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1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117CC-651C-1D7E-4236-11288815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D27839-A80A-05ED-A43A-962D1DCF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1CAFB2-D45F-6255-AC33-139E6878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0610-378C-4993-9BA2-772AE718E82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4295E2-8987-144D-F330-8AE7F9A2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8D7612-E6D7-49A2-94B3-D3128C3C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298F-B7C4-450F-942E-9B0822A5B8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7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EDAAC-D126-24F5-17C3-5044C7FC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404D54-2F05-933B-902E-3055BC58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8611D2-DB2C-F059-2B57-B4D9CAFF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0610-378C-4993-9BA2-772AE718E82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1BA849-E709-38D6-20D5-4F52CB3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1B148B-CCA5-DE9B-45DE-9D3024BF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298F-B7C4-450F-942E-9B0822A5B8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7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35A8B-878A-007B-41F7-709B5FFA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3B3877-B5EA-2EF8-12F4-07B4145B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215F9A-7578-820D-8734-483708E2E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A9D804-A096-BA55-FE1F-188A3EC4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0610-378C-4993-9BA2-772AE718E82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B92BA5-33E5-A279-E7CB-AFD9B263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D7FCCD5-AE8D-DC45-8253-CE7D310D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298F-B7C4-450F-942E-9B0822A5B8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4AE3F-E818-E3E7-7FCD-9F5B31B2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1EA200-8990-DE8B-DFAE-128DEF925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650C629-0E3A-0322-4FB0-CC410D460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B8BA566-9B6B-FFA6-B904-C0B69120F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1D92ACC-B5EF-BE26-973D-C807E65E2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B083CF7-A3DA-1AD4-3E99-3A2051CF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0610-378C-4993-9BA2-772AE718E82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840428-6774-9114-F054-C0A1B4DE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E4A07C1-2268-B7CA-51ED-99C9798A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298F-B7C4-450F-942E-9B0822A5B8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6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EE3C1-24D4-AF4F-D0AE-7D54D933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2D7191C-6B01-B11A-79E7-DE1C6CEB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0610-378C-4993-9BA2-772AE718E82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73A2D9-0386-FE2E-44EC-752A0888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125A463-7E6F-27EE-051D-77ECEE7D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298F-B7C4-450F-942E-9B0822A5B8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83787C-A62B-CAB2-CD9B-29D98B98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0610-378C-4993-9BA2-772AE718E82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C03F90-CCF7-3F4A-9519-5C1FF40D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2CB393-E3D2-383E-5333-1F40A9B9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298F-B7C4-450F-942E-9B0822A5B8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2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78790-0C7A-F098-87D3-28F25516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4D134C-D1F1-5F2F-8D37-2B8955249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3DB5A30-C956-ED8D-E4C1-5AAE27BE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D9A7E7-F4D2-5C62-DF2B-AF8AF29A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0610-378C-4993-9BA2-772AE718E82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D951C4-E66C-C050-08ED-1B5C19D8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A9E3B6-6A77-A0A0-D6E0-66CC7412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298F-B7C4-450F-942E-9B0822A5B8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06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DAD12-3DD1-BD5B-64EF-BC133473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63EBAE6-4FBA-AF51-3ACA-91D65FC36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086707F-D51D-31D6-9C16-6CADCA144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CD89B4-0051-A853-2360-979956C5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0610-378C-4993-9BA2-772AE718E82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3B5F64-401F-AA98-7169-AD509653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F9EF6-B79D-F93A-31E0-90B17277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298F-B7C4-450F-942E-9B0822A5B8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8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D58C17C-604E-40CA-BEDB-63D0DC9B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143F30-A8B7-C964-6315-85A7A34F2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D7FFF0-3BC2-3E05-C0B6-3BE439746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0610-378C-4993-9BA2-772AE718E82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848888-3908-AD98-61E6-6A1678851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156B8B-C9E2-DE3C-C8C9-FB5C4690B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298F-B7C4-450F-942E-9B0822A5B8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1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Afbeelding 18">
            <a:extLst>
              <a:ext uri="{FF2B5EF4-FFF2-40B4-BE49-F238E27FC236}">
                <a16:creationId xmlns:a16="http://schemas.microsoft.com/office/drawing/2014/main" id="{35D70D72-0E0A-EEA4-B4EC-15BADECDA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2" t="5953" r="7113" b="3348"/>
          <a:stretch/>
        </p:blipFill>
        <p:spPr>
          <a:xfrm>
            <a:off x="8340311" y="2306571"/>
            <a:ext cx="4824000" cy="483220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F3F5D78-49D7-12CB-CA54-F645FE39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726" y="859503"/>
            <a:ext cx="3061834" cy="2483897"/>
          </a:xfrm>
          <a:prstGeom prst="rect">
            <a:avLst/>
          </a:prstGeom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81D84C49-05C7-D8E0-F35E-DD37DFEE2115}"/>
              </a:ext>
            </a:extLst>
          </p:cNvPr>
          <p:cNvGrpSpPr/>
          <p:nvPr/>
        </p:nvGrpSpPr>
        <p:grpSpPr>
          <a:xfrm>
            <a:off x="8276726" y="3941097"/>
            <a:ext cx="3061834" cy="2057400"/>
            <a:chOff x="8276726" y="1072751"/>
            <a:chExt cx="3061834" cy="2057400"/>
          </a:xfrm>
        </p:grpSpPr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20F4253B-451B-A94B-9AC9-F5AF85452290}"/>
                </a:ext>
              </a:extLst>
            </p:cNvPr>
            <p:cNvSpPr/>
            <p:nvPr/>
          </p:nvSpPr>
          <p:spPr>
            <a:xfrm>
              <a:off x="8778943" y="1072751"/>
              <a:ext cx="2057400" cy="2057400"/>
            </a:xfrm>
            <a:prstGeom prst="ellipse">
              <a:avLst/>
            </a:prstGeom>
            <a:noFill/>
            <a:ln w="431800">
              <a:solidFill>
                <a:srgbClr val="DC24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26DAACD0-BE5A-797A-4034-8889F20774CC}"/>
                </a:ext>
              </a:extLst>
            </p:cNvPr>
            <p:cNvSpPr/>
            <p:nvPr/>
          </p:nvSpPr>
          <p:spPr>
            <a:xfrm>
              <a:off x="8276726" y="1840230"/>
              <a:ext cx="3061834" cy="514350"/>
            </a:xfrm>
            <a:prstGeom prst="rect">
              <a:avLst/>
            </a:prstGeom>
            <a:solidFill>
              <a:srgbClr val="0019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dirty="0"/>
                <a:t>UTOPIA 2.0</a:t>
              </a:r>
            </a:p>
          </p:txBody>
        </p:sp>
      </p:grpSp>
      <p:grpSp>
        <p:nvGrpSpPr>
          <p:cNvPr id="49" name="Groep 48">
            <a:extLst>
              <a:ext uri="{FF2B5EF4-FFF2-40B4-BE49-F238E27FC236}">
                <a16:creationId xmlns:a16="http://schemas.microsoft.com/office/drawing/2014/main" id="{15BBC55B-B1FD-A5B0-4B5C-2EBB78FE8EDD}"/>
              </a:ext>
            </a:extLst>
          </p:cNvPr>
          <p:cNvGrpSpPr/>
          <p:nvPr/>
        </p:nvGrpSpPr>
        <p:grpSpPr>
          <a:xfrm>
            <a:off x="2241771" y="859503"/>
            <a:ext cx="4824000" cy="4824000"/>
            <a:chOff x="2241771" y="859503"/>
            <a:chExt cx="4824000" cy="4824000"/>
          </a:xfrm>
        </p:grpSpPr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6237BDDB-4EF2-3290-FEA8-F1AF9EFE8A93}"/>
                </a:ext>
              </a:extLst>
            </p:cNvPr>
            <p:cNvSpPr/>
            <p:nvPr/>
          </p:nvSpPr>
          <p:spPr>
            <a:xfrm rot="5400000">
              <a:off x="5749971" y="5588583"/>
              <a:ext cx="45719" cy="137947"/>
            </a:xfrm>
            <a:prstGeom prst="rect">
              <a:avLst/>
            </a:prstGeom>
            <a:solidFill>
              <a:srgbClr val="75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5E07463-7634-9F56-036A-F2B1C4ECEC5E}"/>
                </a:ext>
              </a:extLst>
            </p:cNvPr>
            <p:cNvSpPr/>
            <p:nvPr/>
          </p:nvSpPr>
          <p:spPr>
            <a:xfrm>
              <a:off x="4883758" y="859503"/>
              <a:ext cx="134837" cy="2687607"/>
            </a:xfrm>
            <a:prstGeom prst="rect">
              <a:avLst/>
            </a:prstGeom>
            <a:solidFill>
              <a:srgbClr val="75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13DEC0C-6F3E-1623-9F14-7D956F051B3F}"/>
                </a:ext>
              </a:extLst>
            </p:cNvPr>
            <p:cNvSpPr/>
            <p:nvPr/>
          </p:nvSpPr>
          <p:spPr>
            <a:xfrm rot="21055273">
              <a:off x="5557563" y="3875114"/>
              <a:ext cx="142948" cy="1802224"/>
            </a:xfrm>
            <a:prstGeom prst="rect">
              <a:avLst/>
            </a:prstGeom>
            <a:solidFill>
              <a:srgbClr val="75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003D6D35-CDEB-4615-828E-AEC83C092C9C}"/>
                </a:ext>
              </a:extLst>
            </p:cNvPr>
            <p:cNvSpPr/>
            <p:nvPr/>
          </p:nvSpPr>
          <p:spPr>
            <a:xfrm rot="18537392">
              <a:off x="5154445" y="3329573"/>
              <a:ext cx="142948" cy="742409"/>
            </a:xfrm>
            <a:prstGeom prst="rect">
              <a:avLst/>
            </a:prstGeom>
            <a:solidFill>
              <a:srgbClr val="75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EC559E01-E81C-D435-C4A1-C42D6A41F7A6}"/>
                </a:ext>
              </a:extLst>
            </p:cNvPr>
            <p:cNvSpPr/>
            <p:nvPr/>
          </p:nvSpPr>
          <p:spPr>
            <a:xfrm>
              <a:off x="4156258" y="4876800"/>
              <a:ext cx="142948" cy="806702"/>
            </a:xfrm>
            <a:prstGeom prst="rect">
              <a:avLst/>
            </a:prstGeom>
            <a:solidFill>
              <a:srgbClr val="75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CC66DDA6-9876-F30F-4880-D04870A4D71C}"/>
                </a:ext>
              </a:extLst>
            </p:cNvPr>
            <p:cNvSpPr/>
            <p:nvPr/>
          </p:nvSpPr>
          <p:spPr>
            <a:xfrm rot="1542929">
              <a:off x="4515258" y="3287720"/>
              <a:ext cx="142948" cy="1704381"/>
            </a:xfrm>
            <a:prstGeom prst="rect">
              <a:avLst/>
            </a:prstGeom>
            <a:solidFill>
              <a:srgbClr val="75D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Afbeelding 4" descr="Afbeelding met binnen&#10;&#10;Automatisch gegenereerde beschrijving">
              <a:extLst>
                <a:ext uri="{FF2B5EF4-FFF2-40B4-BE49-F238E27FC236}">
                  <a16:creationId xmlns:a16="http://schemas.microsoft.com/office/drawing/2014/main" id="{BEA1F236-31B0-A110-3A33-A22AC25CB7A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241771" y="859503"/>
              <a:ext cx="4824000" cy="4824000"/>
            </a:xfrm>
            <a:prstGeom prst="rect">
              <a:avLst/>
            </a:prstGeom>
          </p:spPr>
        </p:pic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7287C292-5096-6884-AA84-08107E7D7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8297" y="4969797"/>
              <a:ext cx="744191" cy="605455"/>
            </a:xfrm>
            <a:prstGeom prst="rect">
              <a:avLst/>
            </a:prstGeom>
          </p:spPr>
        </p:pic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578878EB-0706-8A06-82C6-1C7E59FB08C5}"/>
                </a:ext>
              </a:extLst>
            </p:cNvPr>
            <p:cNvSpPr/>
            <p:nvPr/>
          </p:nvSpPr>
          <p:spPr>
            <a:xfrm>
              <a:off x="2814292" y="1102359"/>
              <a:ext cx="229987" cy="22998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</a:t>
              </a:r>
            </a:p>
          </p:txBody>
        </p:sp>
        <p:sp>
          <p:nvSpPr>
            <p:cNvPr id="24" name="Rechthoek: afgeronde hoeken 23">
              <a:extLst>
                <a:ext uri="{FF2B5EF4-FFF2-40B4-BE49-F238E27FC236}">
                  <a16:creationId xmlns:a16="http://schemas.microsoft.com/office/drawing/2014/main" id="{7EFE3325-5D38-C05F-5C8E-1AC2E8A44678}"/>
                </a:ext>
              </a:extLst>
            </p:cNvPr>
            <p:cNvSpPr/>
            <p:nvPr/>
          </p:nvSpPr>
          <p:spPr>
            <a:xfrm>
              <a:off x="4098384" y="922456"/>
              <a:ext cx="229987" cy="229987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2</a:t>
              </a:r>
            </a:p>
          </p:txBody>
        </p:sp>
        <p:sp>
          <p:nvSpPr>
            <p:cNvPr id="25" name="Rechthoek: afgeronde hoeken 24">
              <a:extLst>
                <a:ext uri="{FF2B5EF4-FFF2-40B4-BE49-F238E27FC236}">
                  <a16:creationId xmlns:a16="http://schemas.microsoft.com/office/drawing/2014/main" id="{4F614AD2-80E5-C7EC-5D03-513DFB703086}"/>
                </a:ext>
              </a:extLst>
            </p:cNvPr>
            <p:cNvSpPr/>
            <p:nvPr/>
          </p:nvSpPr>
          <p:spPr>
            <a:xfrm>
              <a:off x="6735823" y="1973319"/>
              <a:ext cx="229987" cy="229987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3</a:t>
              </a:r>
            </a:p>
          </p:txBody>
        </p:sp>
        <p:sp>
          <p:nvSpPr>
            <p:cNvPr id="26" name="Rechthoek: afgeronde hoeken 25">
              <a:extLst>
                <a:ext uri="{FF2B5EF4-FFF2-40B4-BE49-F238E27FC236}">
                  <a16:creationId xmlns:a16="http://schemas.microsoft.com/office/drawing/2014/main" id="{A6789DA2-7A4B-5304-B569-BCF07B9C2688}"/>
                </a:ext>
              </a:extLst>
            </p:cNvPr>
            <p:cNvSpPr/>
            <p:nvPr/>
          </p:nvSpPr>
          <p:spPr>
            <a:xfrm>
              <a:off x="5520812" y="1152443"/>
              <a:ext cx="229987" cy="22998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7" name="Rechthoek: afgeronde hoeken 26">
              <a:extLst>
                <a:ext uri="{FF2B5EF4-FFF2-40B4-BE49-F238E27FC236}">
                  <a16:creationId xmlns:a16="http://schemas.microsoft.com/office/drawing/2014/main" id="{DC477911-01BE-1B8B-58D2-C2EBC6EF711E}"/>
                </a:ext>
              </a:extLst>
            </p:cNvPr>
            <p:cNvSpPr/>
            <p:nvPr/>
          </p:nvSpPr>
          <p:spPr>
            <a:xfrm>
              <a:off x="6063304" y="1217352"/>
              <a:ext cx="229987" cy="229987"/>
            </a:xfrm>
            <a:prstGeom prst="round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5</a:t>
              </a:r>
            </a:p>
          </p:txBody>
        </p:sp>
        <p:sp>
          <p:nvSpPr>
            <p:cNvPr id="28" name="Rechthoek: afgeronde hoeken 27">
              <a:extLst>
                <a:ext uri="{FF2B5EF4-FFF2-40B4-BE49-F238E27FC236}">
                  <a16:creationId xmlns:a16="http://schemas.microsoft.com/office/drawing/2014/main" id="{436489A4-9F7B-C286-ECB3-5AE409F33C91}"/>
                </a:ext>
              </a:extLst>
            </p:cNvPr>
            <p:cNvSpPr/>
            <p:nvPr/>
          </p:nvSpPr>
          <p:spPr>
            <a:xfrm>
              <a:off x="6735823" y="2802275"/>
              <a:ext cx="229987" cy="22998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</a:t>
              </a:r>
            </a:p>
          </p:txBody>
        </p:sp>
        <p:sp>
          <p:nvSpPr>
            <p:cNvPr id="29" name="Rechthoek: afgeronde hoeken 28">
              <a:extLst>
                <a:ext uri="{FF2B5EF4-FFF2-40B4-BE49-F238E27FC236}">
                  <a16:creationId xmlns:a16="http://schemas.microsoft.com/office/drawing/2014/main" id="{A685F8F2-C70C-5405-B5B3-DD4C50C43664}"/>
                </a:ext>
              </a:extLst>
            </p:cNvPr>
            <p:cNvSpPr/>
            <p:nvPr/>
          </p:nvSpPr>
          <p:spPr>
            <a:xfrm>
              <a:off x="6066674" y="4617184"/>
              <a:ext cx="229987" cy="229987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2</a:t>
              </a:r>
            </a:p>
          </p:txBody>
        </p:sp>
        <p:sp>
          <p:nvSpPr>
            <p:cNvPr id="30" name="Rechthoek: afgeronde hoeken 29">
              <a:extLst>
                <a:ext uri="{FF2B5EF4-FFF2-40B4-BE49-F238E27FC236}">
                  <a16:creationId xmlns:a16="http://schemas.microsoft.com/office/drawing/2014/main" id="{883B1C44-73C0-F1BE-CB72-90F16EDE52F2}"/>
                </a:ext>
              </a:extLst>
            </p:cNvPr>
            <p:cNvSpPr/>
            <p:nvPr/>
          </p:nvSpPr>
          <p:spPr>
            <a:xfrm>
              <a:off x="3486272" y="4502190"/>
              <a:ext cx="229987" cy="22998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hthoek: afgeronde hoeken 30">
              <a:extLst>
                <a:ext uri="{FF2B5EF4-FFF2-40B4-BE49-F238E27FC236}">
                  <a16:creationId xmlns:a16="http://schemas.microsoft.com/office/drawing/2014/main" id="{176771FB-26B3-3E50-BC7A-570190885610}"/>
                </a:ext>
              </a:extLst>
            </p:cNvPr>
            <p:cNvSpPr/>
            <p:nvPr/>
          </p:nvSpPr>
          <p:spPr>
            <a:xfrm>
              <a:off x="4653771" y="5350824"/>
              <a:ext cx="229987" cy="229987"/>
            </a:xfrm>
            <a:prstGeom prst="round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5</a:t>
              </a:r>
            </a:p>
          </p:txBody>
        </p:sp>
        <p:sp>
          <p:nvSpPr>
            <p:cNvPr id="32" name="Rechthoek: afgeronde hoeken 31">
              <a:extLst>
                <a:ext uri="{FF2B5EF4-FFF2-40B4-BE49-F238E27FC236}">
                  <a16:creationId xmlns:a16="http://schemas.microsoft.com/office/drawing/2014/main" id="{1A44C014-6705-C5C5-2514-C6B97FC7E1D5}"/>
                </a:ext>
              </a:extLst>
            </p:cNvPr>
            <p:cNvSpPr/>
            <p:nvPr/>
          </p:nvSpPr>
          <p:spPr>
            <a:xfrm>
              <a:off x="2399699" y="4722672"/>
              <a:ext cx="229987" cy="229987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823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</Words>
  <Application>Microsoft Office PowerPoint</Application>
  <PresentationFormat>Breedbeeld</PresentationFormat>
  <Paragraphs>11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Lode Bosmans</dc:creator>
  <cp:lastModifiedBy>Lode Bosmans</cp:lastModifiedBy>
  <cp:revision>1</cp:revision>
  <dcterms:created xsi:type="dcterms:W3CDTF">2023-01-18T23:17:33Z</dcterms:created>
  <dcterms:modified xsi:type="dcterms:W3CDTF">2023-01-22T15:52:27Z</dcterms:modified>
</cp:coreProperties>
</file>