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121920" y="635"/>
            <a:ext cx="413004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2800" b="1"/>
              <a:t>[ Dataset ]</a:t>
            </a:r>
            <a:endParaRPr lang="x-none" altLang="en-SG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466090"/>
            <a:ext cx="2818765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85" y="2618105"/>
            <a:ext cx="2276475" cy="390461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652905" y="2197100"/>
            <a:ext cx="796925" cy="42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198120"/>
            <a:ext cx="2286000" cy="275209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202180" y="409575"/>
            <a:ext cx="4149725" cy="1130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610" y="2318385"/>
            <a:ext cx="1419225" cy="628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52540" y="247650"/>
            <a:ext cx="2291715" cy="2820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12" name="Rectangle 11"/>
          <p:cNvSpPr/>
          <p:nvPr/>
        </p:nvSpPr>
        <p:spPr>
          <a:xfrm>
            <a:off x="1714500" y="2625725"/>
            <a:ext cx="2291715" cy="3880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38985" y="1843405"/>
            <a:ext cx="2704465" cy="54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44085" y="2264410"/>
            <a:ext cx="1371600" cy="849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030" y="3863340"/>
            <a:ext cx="4733290" cy="22098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628640" y="2589530"/>
            <a:ext cx="1632585" cy="13754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61300" y="4394200"/>
            <a:ext cx="3746500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example of data split.</a:t>
            </a:r>
            <a:br>
              <a:rPr lang="x-none" altLang="en-SG"/>
            </a:br>
            <a:r>
              <a:rPr lang="x-none" altLang="en-SG"/>
              <a:t>&lt;ext&gt; is to be replaced with 'jpg' or 'tif' in the python code</a:t>
            </a:r>
            <a:endParaRPr lang="x-none" alt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Kingsoft Office WPP</Application>
  <PresentationFormat>Widescreen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5</cp:revision>
  <dcterms:created xsi:type="dcterms:W3CDTF">2017-05-04T07:17:19Z</dcterms:created>
  <dcterms:modified xsi:type="dcterms:W3CDTF">2017-05-04T07:17:19Z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18441-10.1.0.5672</vt:lpwstr>
  </property>
</Properties>
</file>