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ixie One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UApLdKe/rZAaoIUSZUxykCbnd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eb6425b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1eb6425b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b6425b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1eb6425b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eb6425b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1eb6425b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eb6425b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1eb6425b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eb6425b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1eb6425b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f446d89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1f446d89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f446d89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1f446d89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f446d89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1f446d89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f446d89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1f446d89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834d16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9f834d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f446d890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1f446d89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f446d890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1f446d89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1b3c4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111b3c4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eb6425b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1eb6425b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eb6425b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1eb6425b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eb6425b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1eb6425b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rafana.com/go/webinar/loki-getting-starte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pt/what-is/elk-stack" TargetMode="External"/><Relationship Id="rId4" Type="http://schemas.openxmlformats.org/officeDocument/2006/relationships/hyperlink" Target="https://auth0.com/blog/spring-boot-logs-aggregation-and-monitoring-using-elk-stack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nkedin.com/pulse/simplificando-o-tracing-distribu%C3%ADdo-de-microservi%C3%A7os-e-walter/?originalSubdomain=p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kta.com/" TargetMode="External"/><Relationship Id="rId4" Type="http://schemas.openxmlformats.org/officeDocument/2006/relationships/hyperlink" Target="https://www.keycloak.org/" TargetMode="External"/><Relationship Id="rId5" Type="http://schemas.openxmlformats.org/officeDocument/2006/relationships/hyperlink" Target="https://www.authelia.com/" TargetMode="External"/><Relationship Id="rId6" Type="http://schemas.openxmlformats.org/officeDocument/2006/relationships/hyperlink" Target="https://medium.com/devops-dudes/securing-spring-boot-rest-apis-with-keycloak-1d760b2004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onghq.com/kong/" TargetMode="External"/><Relationship Id="rId4" Type="http://schemas.openxmlformats.org/officeDocument/2006/relationships/hyperlink" Target="https://apisix.apache.org/" TargetMode="External"/><Relationship Id="rId5" Type="http://schemas.openxmlformats.org/officeDocument/2006/relationships/hyperlink" Target="https://tyk.io/open-source-api-gateway/" TargetMode="External"/><Relationship Id="rId6" Type="http://schemas.openxmlformats.org/officeDocument/2006/relationships/hyperlink" Target="https://geekflare.com/api-gateway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etflix/Hystrix" TargetMode="External"/><Relationship Id="rId4" Type="http://schemas.openxmlformats.org/officeDocument/2006/relationships/hyperlink" Target="https://www.infoq.com/br/articles/desmistificando-spring-cloud-netflix/#:~:text=O%20Eureka%20%C3%A9%20o%20Service,servi%C3%A7os%20registrados%20para%20os%20outr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loud.spring.io/spring-cloud-netflix/multi/multi_spring-cloud-eureka-server.html" TargetMode="External"/><Relationship Id="rId4" Type="http://schemas.openxmlformats.org/officeDocument/2006/relationships/hyperlink" Target="https://medium.com/codigorefinado/padr%C3%B5es-de-microservi%C3%A7os-service-discovery-309c84422446" TargetMode="External"/><Relationship Id="rId5" Type="http://schemas.openxmlformats.org/officeDocument/2006/relationships/hyperlink" Target="https://www.infoq.com/br/articles/desmistificando-spring-cloud-netflix/#:~:text=O%20Eureka%20%C3%A9%20o%20Service,servi%C3%A7os%20registrados%20para%20os%20outr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kubernetes.io/docs/tutorials/" TargetMode="External"/><Relationship Id="rId5" Type="http://schemas.openxmlformats.org/officeDocument/2006/relationships/hyperlink" Target="https://blog.geekhunter.com.br/kubernetes-a-arquitetura-de-um-cluster/" TargetMode="External"/><Relationship Id="rId6" Type="http://schemas.openxmlformats.org/officeDocument/2006/relationships/hyperlink" Target="https://medium.com/nstech/spring-boot-movendo-para-o-kubernetes-b6a6dd25e9f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jenkins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igaomilleniun/backend-java-eba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umpcloud.com/lp/sso-cornco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mmanuelneri.com.br/2019/04/30/cache-distribuido-com-redis-no-spring-boo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luanrubensf/monitoring-spring-applications-with-prometheus-and-grafana-ae50bbdd19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eb6425b5f_0_3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Monitoramento da aplicação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04" name="Google Shape;404;g11eb6425b5f_0_3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/>
              <a:t>Grafana Loki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Loki é um sistema de agregação de log escalável horizontalmente, altamente disponível e inspirado no Prometheus. Ele foi projetado para ser fácil de operar. Ele não indexa o conteúdo dos logs, mas sim um conjunto de rótulos para cada fluxo de log.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https://grafana.com/go/webinar/loki-getting-started/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eb6425b5f_0_3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ELK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0" name="Google Shape;410;g11eb6425b5f_0_3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"ELK" é o acrônimo para três projetos open source: Elasticsearch, Logstash e Kibana. O Elasticsearch é um mecanismo de busca e análise. O Logstash é um pipeline de processamento de dados do lado do servidor que faz a ingestão de dados a partir de inúmeras fontes simultaneamente, transforma-os e envia-os para um "esconderijo" como o Elasticsearch. O Kibana permite que os usuários visualizem dados com diagramas e gráficos no Elasticsearch.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https://www.elastic.co/pt/what-is/elk-stack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https://auth0.com/blog/spring-boot-logs-aggregation-and-monitoring-using-elk-stack/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eb6425b5f_0_5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Tracing Distribuído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16" name="Google Shape;416;g11eb6425b5f_0_5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u="sng"/>
              <a:t>Spring Cloud Sleuth: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/>
              <a:t>Implementa uma solução de rastreamento distribuído para o Spring Cloud</a:t>
            </a:r>
            <a:r>
              <a:rPr lang="pt-BR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u="sng"/>
              <a:t>Zipkin:</a:t>
            </a:r>
            <a:endParaRPr u="sng"/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/>
              <a:t>É uma ferramenta para interpretar os logs de serviços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https://www.linkedin.com/pulse/simplificando-o-tracing-distribu%C3%ADdo-de-microservi%C3%A7os-e-walter/?originalSubdomain=pt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eb6425b5f_0_6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SSO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22" name="Google Shape;422;g11eb6425b5f_0_6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SSO (Single Sign-On) é uma solução tecnológica que permite que aplicativos usem a mesma senha para todos os acessos de forma segura e  transparente.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seja, com o SSO, o usuário digita apenas uma senha quando faz o primeiro acesso e depois vai abrindo os demais aplicativos sem necessidade de digitar novamente a senha.</a:t>
            </a:r>
            <a:endParaRPr sz="1050">
              <a:solidFill>
                <a:srgbClr val="67676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Okta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Keycloak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Authelia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https://medium.com/devops-dudes/securing-spring-boot-rest-apis-with-keycloak-1d760b2004e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eb6425b5f_0_7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API Gateway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28" name="Google Shape;428;g11eb6425b5f_0_7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É como se fosse um portão de entrada para os nossos sistemas.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gateway recebe todas as chamadas de API dos clientes e as encaminha para os microsserviços apropriados.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Kong Gateway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Apache APISIX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Tyk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https://geekflare.com/api-gateway/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f446d8906_0_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Circuite </a:t>
            </a:r>
            <a:r>
              <a:rPr lang="pt-BR" sz="3600">
                <a:solidFill>
                  <a:schemeClr val="accent2"/>
                </a:solidFill>
              </a:rPr>
              <a:t>Breaker</a:t>
            </a:r>
            <a:r>
              <a:rPr lang="pt-BR" sz="3600">
                <a:solidFill>
                  <a:schemeClr val="accent2"/>
                </a:solidFill>
              </a:rPr>
              <a:t> 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34" name="Google Shape;434;g11f446d8906_0_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v</a:t>
            </a:r>
            <a:r>
              <a:rPr lang="pt-BR"/>
              <a:t>ocê projeta uma chamada remota para um objeto Circuit Breaker, ele monitora falhas. Quando essas falhas chegam a um certo limite, o circuit breaker dispara, e quando desarmar uma ação pode ser colocada em caso de falha ou até mesmo um aviso que o circuit breaker desarmou.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Hystrix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https://www.infoq.com/br/articles/desmistificando-spring-cloud-netflix/#:~:text=O%20Eureka%20%C3%A9%20o%20Service,servi%C3%A7os%20registrados%20para%20os%20outros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f446d8906_0_1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Service Discovery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0" name="Google Shape;440;g11f446d8906_0_1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Discovery é o processo de detecção automática de dispositivos e serviços em uma rede.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Eureka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https://medium.com/codigorefinado/padr%C3%B5es-de-microservi%C3%A7os-service-discovery-309c84422446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https://www.infoq.com/br/articles/desmistificando-spring-cloud-netflix/#:~:text=O%20Eureka%20%C3%A9%20o%20Service,servi%C3%A7os%20registrados%20para%20os%20outros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f446d8906_0_2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Kubernetes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6" name="Google Shape;446;g11f446d8906_0_2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gerenciador de </a:t>
            </a:r>
            <a:r>
              <a:rPr lang="pt-BR"/>
              <a:t>containers e também é chamado de Orquestrador de Containers. Através dele podemos definir o estado de um sistema completo, por exemplo baseado em Microservices, seguindo boas práticas de infraestrutura como código, permitindo balanceamento de carga, alta disponibilidade, atualizações em lote e rollbacks e muito muito mais.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Kubernetes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https://kubernetes.io/docs/tutorials/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https://blog.geekhunter.com.br/kubernetes-a-arquitetura-de-um-cluster/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https://medium.com/nstech/spring-boot-movendo-para-o-kubernetes-b6a6dd25e9f9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f446d8906_0_3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CI/CD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2" name="Google Shape;452;g11f446d8906_0_3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Continuous Integration CI ou Integração Contínua, significa uma automação para que todas às vezes que haja uma mudança em código de aplicação, ela seja integrada, testada e implementada.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/>
              <a:t>Continuous Delivery CD ou Entrega contínua, por sua vez, reúne a integração contínua e a testagem que podem ser agrupados em contêineres e depois colocado em produção.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Jenkins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Referências: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f834d164_0_52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Arquitetura dos serviços</a:t>
            </a:r>
            <a:endParaRPr/>
          </a:p>
        </p:txBody>
      </p:sp>
      <p:sp>
        <p:nvSpPr>
          <p:cNvPr id="362" name="Google Shape;362;g109f834d164_0_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f446d8906_0_5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Arquitetura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68" name="Google Shape;368;g11f446d8906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00" y="1318950"/>
            <a:ext cx="2516146" cy="35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f446d8906_0_47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Conhecendo os tópicos para se tornar um especialista Java</a:t>
            </a:r>
            <a:endParaRPr/>
          </a:p>
        </p:txBody>
      </p:sp>
      <p:sp>
        <p:nvSpPr>
          <p:cNvPr id="374" name="Google Shape;374;g11f446d8906_0_4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11b3c4c8b_0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Tópicos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0" name="Google Shape;380;g1111b3c4c8b_0_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Cache distribuído com Redis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Monitoramento da aplicação com Promotheus, Grafana e Loki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ELK Stack -  Elastic search, Kibana e Logstash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Tracing Distribuído - Zipkin e Spring Cloud Sleuth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>
                <a:uFill>
                  <a:noFill/>
                </a:uFill>
                <a:hlinkClick r:id="rId3"/>
              </a:rPr>
              <a:t>Single Sign On</a:t>
            </a:r>
            <a:r>
              <a:rPr lang="pt-BR"/>
              <a:t> - SSO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API Gateway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Circuit Breaker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Service Discovery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Kubernetes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lang="pt-BR"/>
              <a:t>CI/CD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eb6425b5f_0_1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Cache distribuído com Redis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6" name="Google Shape;386;g11eb6425b5f_0_1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Redis significa </a:t>
            </a:r>
            <a:r>
              <a:rPr b="1" lang="pt-BR"/>
              <a:t>REmote DIctionary Server</a:t>
            </a:r>
            <a:r>
              <a:rPr lang="pt-BR"/>
              <a:t> e, segundo a definição, é um armazenamento de estrutura de dados na memória, usado como banco de dados, cache e broker de mensagens. Está dentro da categoria de bancos de dados NoSQL, de chave-valor. Ele é extremamente rápido na escrita e na leitura, por manter os dados em memória. O cache é um dos usos, provavelmente o mais utilizado.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https://emmanuelneri.com.br/2019/04/30/cache-distribuido-com-redis-no-spring-boot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b6425b5f_0_1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Monitoramento da aplicação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2" name="Google Shape;392;g11eb6425b5f_0_1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/>
              <a:t>Promotheus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Prometheus é um sistema de código aberto para monitoramento e alerta. É um projeto autônomo, isso significa que não depende de outros recursos para ser executado, como uma API externa ou banco de dados.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eb6425b5f_0_2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Monitoramento da aplicação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8" name="Google Shape;398;g11eb6425b5f_0_2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/>
              <a:t>Grafana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Grafana é uma ferramenta que permite consultar, visualizar e entender métricas, não importa onde elas estejam armazenadas. Você pode criar painéis dinâmicos, com base em diferentes fontes de dados, como Prometheus, CloudWatch, Elasticsearch e outras.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https://medium.com/@luanrubensf/monitoring-spring-applications-with-prometheus-and-grafana-ae50bbdd1920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