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7B096-C6BA-B4AB-18C5-E3D2DC9E7B76}" v="4" dt="2022-07-25T16:19:28.123"/>
    <p1510:client id="{73F7CCAD-6CC0-9611-203A-3677691844E4}" v="37" dt="2022-05-13T05:48:55.582"/>
    <p1510:client id="{CF13CBC3-C75C-90EA-0106-4F1CC5E8201D}" v="6" dt="2022-05-13T04:54:44.276"/>
    <p1510:client id="{D6C2BF5C-CEF9-B66D-C406-B6A4BCE9F197}" v="56" dt="2022-05-13T05:54:49.548"/>
    <p1510:client id="{EBEE5B18-3A08-7920-7078-9B6F85294E96}" v="229" dt="2022-07-03T05:04:21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Oliveira" userId="S::renato.oliveira-ext@ebac.art.br::586bfa92-9e77-4f5f-9b0f-17db572f6290" providerId="AD" clId="Web-{0387B096-C6BA-B4AB-18C5-E3D2DC9E7B76}"/>
    <pc:docChg chg="modSld">
      <pc:chgData name="Renato Oliveira" userId="S::renato.oliveira-ext@ebac.art.br::586bfa92-9e77-4f5f-9b0f-17db572f6290" providerId="AD" clId="Web-{0387B096-C6BA-B4AB-18C5-E3D2DC9E7B76}" dt="2022-07-25T16:19:28.123" v="3" actId="20577"/>
      <pc:docMkLst>
        <pc:docMk/>
      </pc:docMkLst>
      <pc:sldChg chg="modSp">
        <pc:chgData name="Renato Oliveira" userId="S::renato.oliveira-ext@ebac.art.br::586bfa92-9e77-4f5f-9b0f-17db572f6290" providerId="AD" clId="Web-{0387B096-C6BA-B4AB-18C5-E3D2DC9E7B76}" dt="2022-07-25T16:19:20.451" v="2" actId="20577"/>
        <pc:sldMkLst>
          <pc:docMk/>
          <pc:sldMk cId="0" sldId="256"/>
        </pc:sldMkLst>
        <pc:spChg chg="mod">
          <ac:chgData name="Renato Oliveira" userId="S::renato.oliveira-ext@ebac.art.br::586bfa92-9e77-4f5f-9b0f-17db572f6290" providerId="AD" clId="Web-{0387B096-C6BA-B4AB-18C5-E3D2DC9E7B76}" dt="2022-07-25T16:19:20.451" v="2" actId="20577"/>
          <ac:spMkLst>
            <pc:docMk/>
            <pc:sldMk cId="0" sldId="256"/>
            <ac:spMk id="30" creationId="{00000000-0000-0000-0000-000000000000}"/>
          </ac:spMkLst>
        </pc:spChg>
      </pc:sldChg>
      <pc:sldChg chg="modSp">
        <pc:chgData name="Renato Oliveira" userId="S::renato.oliveira-ext@ebac.art.br::586bfa92-9e77-4f5f-9b0f-17db572f6290" providerId="AD" clId="Web-{0387B096-C6BA-B4AB-18C5-E3D2DC9E7B76}" dt="2022-07-25T16:19:28.123" v="3" actId="20577"/>
        <pc:sldMkLst>
          <pc:docMk/>
          <pc:sldMk cId="3195698844" sldId="257"/>
        </pc:sldMkLst>
        <pc:spChg chg="mod">
          <ac:chgData name="Renato Oliveira" userId="S::renato.oliveira-ext@ebac.art.br::586bfa92-9e77-4f5f-9b0f-17db572f6290" providerId="AD" clId="Web-{0387B096-C6BA-B4AB-18C5-E3D2DC9E7B76}" dt="2022-07-25T16:19:28.123" v="3" actId="20577"/>
          <ac:spMkLst>
            <pc:docMk/>
            <pc:sldMk cId="3195698844" sldId="257"/>
            <ac:spMk id="30" creationId="{00000000-0000-0000-0000-000000000000}"/>
          </ac:spMkLst>
        </pc:spChg>
      </pc:sldChg>
    </pc:docChg>
  </pc:docChgLst>
  <pc:docChgLst>
    <pc:chgData name="Cleber Cassol" userId="S::cleber.cassol@ebac.art.br::e41828d5-780b-4ee7-8c24-30c07a86dc9f" providerId="AD" clId="Web-{EBEE5B18-3A08-7920-7078-9B6F85294E96}"/>
    <pc:docChg chg="addSld delSld modSld">
      <pc:chgData name="Cleber Cassol" userId="S::cleber.cassol@ebac.art.br::e41828d5-780b-4ee7-8c24-30c07a86dc9f" providerId="AD" clId="Web-{EBEE5B18-3A08-7920-7078-9B6F85294E96}" dt="2022-07-03T05:04:17.233" v="225" actId="20577"/>
      <pc:docMkLst>
        <pc:docMk/>
      </pc:docMkLst>
      <pc:sldChg chg="addSp delSp modSp">
        <pc:chgData name="Cleber Cassol" userId="S::cleber.cassol@ebac.art.br::e41828d5-780b-4ee7-8c24-30c07a86dc9f" providerId="AD" clId="Web-{EBEE5B18-3A08-7920-7078-9B6F85294E96}" dt="2022-07-03T04:52:52.006" v="104" actId="20577"/>
        <pc:sldMkLst>
          <pc:docMk/>
          <pc:sldMk cId="0" sldId="256"/>
        </pc:sldMkLst>
        <pc:spChg chg="add del mod">
          <ac:chgData name="Cleber Cassol" userId="S::cleber.cassol@ebac.art.br::e41828d5-780b-4ee7-8c24-30c07a86dc9f" providerId="AD" clId="Web-{EBEE5B18-3A08-7920-7078-9B6F85294E96}" dt="2022-07-03T04:48:56.990" v="5"/>
          <ac:spMkLst>
            <pc:docMk/>
            <pc:sldMk cId="0" sldId="256"/>
            <ac:spMk id="4" creationId="{BF87232B-8CC1-6AE6-B53C-62BA9CB5231B}"/>
          </ac:spMkLst>
        </pc:spChg>
        <pc:spChg chg="mod">
          <ac:chgData name="Cleber Cassol" userId="S::cleber.cassol@ebac.art.br::e41828d5-780b-4ee7-8c24-30c07a86dc9f" providerId="AD" clId="Web-{EBEE5B18-3A08-7920-7078-9B6F85294E96}" dt="2022-07-03T04:45:58.851" v="3" actId="20577"/>
          <ac:spMkLst>
            <pc:docMk/>
            <pc:sldMk cId="0" sldId="256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EBEE5B18-3A08-7920-7078-9B6F85294E96}" dt="2022-07-03T04:52:30.677" v="89" actId="20577"/>
          <ac:spMkLst>
            <pc:docMk/>
            <pc:sldMk cId="0" sldId="256"/>
            <ac:spMk id="30" creationId="{00000000-0000-0000-0000-000000000000}"/>
          </ac:spMkLst>
        </pc:spChg>
        <pc:spChg chg="mod">
          <ac:chgData name="Cleber Cassol" userId="S::cleber.cassol@ebac.art.br::e41828d5-780b-4ee7-8c24-30c07a86dc9f" providerId="AD" clId="Web-{EBEE5B18-3A08-7920-7078-9B6F85294E96}" dt="2022-07-03T04:52:52.006" v="104" actId="20577"/>
          <ac:spMkLst>
            <pc:docMk/>
            <pc:sldMk cId="0" sldId="256"/>
            <ac:spMk id="31" creationId="{00000000-0000-0000-0000-000000000000}"/>
          </ac:spMkLst>
        </pc:spChg>
        <pc:picChg chg="del">
          <ac:chgData name="Cleber Cassol" userId="S::cleber.cassol@ebac.art.br::e41828d5-780b-4ee7-8c24-30c07a86dc9f" providerId="AD" clId="Web-{EBEE5B18-3A08-7920-7078-9B6F85294E96}" dt="2022-07-03T04:48:53.490" v="4"/>
          <ac:picMkLst>
            <pc:docMk/>
            <pc:sldMk cId="0" sldId="256"/>
            <ac:picMk id="2" creationId="{6F8DA4D6-65FE-4B12-D166-2CD8D4AB4E92}"/>
          </ac:picMkLst>
        </pc:picChg>
        <pc:picChg chg="add mod ord modCrop">
          <ac:chgData name="Cleber Cassol" userId="S::cleber.cassol@ebac.art.br::e41828d5-780b-4ee7-8c24-30c07a86dc9f" providerId="AD" clId="Web-{EBEE5B18-3A08-7920-7078-9B6F85294E96}" dt="2022-07-03T04:48:56.990" v="5"/>
          <ac:picMkLst>
            <pc:docMk/>
            <pc:sldMk cId="0" sldId="256"/>
            <ac:picMk id="5" creationId="{65016861-AC5A-9026-E979-E235B8E450FA}"/>
          </ac:picMkLst>
        </pc:picChg>
      </pc:sldChg>
      <pc:sldChg chg="modSp del">
        <pc:chgData name="Cleber Cassol" userId="S::cleber.cassol@ebac.art.br::e41828d5-780b-4ee7-8c24-30c07a86dc9f" providerId="AD" clId="Web-{EBEE5B18-3A08-7920-7078-9B6F85294E96}" dt="2022-07-03T04:59:31.685" v="138"/>
        <pc:sldMkLst>
          <pc:docMk/>
          <pc:sldMk cId="2848585434" sldId="257"/>
        </pc:sldMkLst>
        <pc:spChg chg="mod">
          <ac:chgData name="Cleber Cassol" userId="S::cleber.cassol@ebac.art.br::e41828d5-780b-4ee7-8c24-30c07a86dc9f" providerId="AD" clId="Web-{EBEE5B18-3A08-7920-7078-9B6F85294E96}" dt="2022-07-03T04:53:21.383" v="121" actId="20577"/>
          <ac:spMkLst>
            <pc:docMk/>
            <pc:sldMk cId="2848585434" sldId="257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EBEE5B18-3A08-7920-7078-9B6F85294E96}" dt="2022-07-03T04:59:18.434" v="137" actId="20577"/>
          <ac:spMkLst>
            <pc:docMk/>
            <pc:sldMk cId="2848585434" sldId="257"/>
            <ac:spMk id="30" creationId="{00000000-0000-0000-0000-000000000000}"/>
          </ac:spMkLst>
        </pc:spChg>
      </pc:sldChg>
      <pc:sldChg chg="addSp delSp modSp add replId">
        <pc:chgData name="Cleber Cassol" userId="S::cleber.cassol@ebac.art.br::e41828d5-780b-4ee7-8c24-30c07a86dc9f" providerId="AD" clId="Web-{EBEE5B18-3A08-7920-7078-9B6F85294E96}" dt="2022-07-03T05:04:17.233" v="225" actId="20577"/>
        <pc:sldMkLst>
          <pc:docMk/>
          <pc:sldMk cId="3195698844" sldId="257"/>
        </pc:sldMkLst>
        <pc:spChg chg="add del mod">
          <ac:chgData name="Cleber Cassol" userId="S::cleber.cassol@ebac.art.br::e41828d5-780b-4ee7-8c24-30c07a86dc9f" providerId="AD" clId="Web-{EBEE5B18-3A08-7920-7078-9B6F85294E96}" dt="2022-07-03T05:00:22.391" v="147"/>
          <ac:spMkLst>
            <pc:docMk/>
            <pc:sldMk cId="3195698844" sldId="257"/>
            <ac:spMk id="3" creationId="{BBF13B1A-3CAD-3632-1F66-3B3443682D79}"/>
          </ac:spMkLst>
        </pc:spChg>
        <pc:spChg chg="add del mod">
          <ac:chgData name="Cleber Cassol" userId="S::cleber.cassol@ebac.art.br::e41828d5-780b-4ee7-8c24-30c07a86dc9f" providerId="AD" clId="Web-{EBEE5B18-3A08-7920-7078-9B6F85294E96}" dt="2022-07-03T05:01:32.348" v="150"/>
          <ac:spMkLst>
            <pc:docMk/>
            <pc:sldMk cId="3195698844" sldId="257"/>
            <ac:spMk id="7" creationId="{AE7B97C0-46F0-B87D-1F1B-DAEFA0D32CD3}"/>
          </ac:spMkLst>
        </pc:spChg>
        <pc:spChg chg="mod">
          <ac:chgData name="Cleber Cassol" userId="S::cleber.cassol@ebac.art.br::e41828d5-780b-4ee7-8c24-30c07a86dc9f" providerId="AD" clId="Web-{EBEE5B18-3A08-7920-7078-9B6F85294E96}" dt="2022-07-03T05:00:15.359" v="145" actId="20577"/>
          <ac:spMkLst>
            <pc:docMk/>
            <pc:sldMk cId="3195698844" sldId="257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EBEE5B18-3A08-7920-7078-9B6F85294E96}" dt="2022-07-03T05:03:58.607" v="215" actId="20577"/>
          <ac:spMkLst>
            <pc:docMk/>
            <pc:sldMk cId="3195698844" sldId="257"/>
            <ac:spMk id="30" creationId="{00000000-0000-0000-0000-000000000000}"/>
          </ac:spMkLst>
        </pc:spChg>
        <pc:spChg chg="mod">
          <ac:chgData name="Cleber Cassol" userId="S::cleber.cassol@ebac.art.br::e41828d5-780b-4ee7-8c24-30c07a86dc9f" providerId="AD" clId="Web-{EBEE5B18-3A08-7920-7078-9B6F85294E96}" dt="2022-07-03T05:04:17.233" v="225" actId="20577"/>
          <ac:spMkLst>
            <pc:docMk/>
            <pc:sldMk cId="3195698844" sldId="257"/>
            <ac:spMk id="31" creationId="{00000000-0000-0000-0000-000000000000}"/>
          </ac:spMkLst>
        </pc:spChg>
        <pc:picChg chg="add del mod ord modCrop">
          <ac:chgData name="Cleber Cassol" userId="S::cleber.cassol@ebac.art.br::e41828d5-780b-4ee7-8c24-30c07a86dc9f" providerId="AD" clId="Web-{EBEE5B18-3A08-7920-7078-9B6F85294E96}" dt="2022-07-03T05:01:28.160" v="149"/>
          <ac:picMkLst>
            <pc:docMk/>
            <pc:sldMk cId="3195698844" sldId="257"/>
            <ac:picMk id="4" creationId="{2753F9E7-23A7-B010-1631-D7EA5A65124A}"/>
          </ac:picMkLst>
        </pc:picChg>
        <pc:picChg chg="del">
          <ac:chgData name="Cleber Cassol" userId="S::cleber.cassol@ebac.art.br::e41828d5-780b-4ee7-8c24-30c07a86dc9f" providerId="AD" clId="Web-{EBEE5B18-3A08-7920-7078-9B6F85294E96}" dt="2022-07-03T05:00:17.593" v="146"/>
          <ac:picMkLst>
            <pc:docMk/>
            <pc:sldMk cId="3195698844" sldId="257"/>
            <ac:picMk id="5" creationId="{65016861-AC5A-9026-E979-E235B8E450FA}"/>
          </ac:picMkLst>
        </pc:picChg>
        <pc:picChg chg="add mod ord modCrop">
          <ac:chgData name="Cleber Cassol" userId="S::cleber.cassol@ebac.art.br::e41828d5-780b-4ee7-8c24-30c07a86dc9f" providerId="AD" clId="Web-{EBEE5B18-3A08-7920-7078-9B6F85294E96}" dt="2022-07-03T05:01:32.348" v="150"/>
          <ac:picMkLst>
            <pc:docMk/>
            <pc:sldMk cId="3195698844" sldId="257"/>
            <ac:picMk id="8" creationId="{717D309F-B146-C430-07E8-A944A77E8F56}"/>
          </ac:picMkLst>
        </pc:picChg>
      </pc:sldChg>
      <pc:sldChg chg="del">
        <pc:chgData name="Cleber Cassol" userId="S::cleber.cassol@ebac.art.br::e41828d5-780b-4ee7-8c24-30c07a86dc9f" providerId="AD" clId="Web-{EBEE5B18-3A08-7920-7078-9B6F85294E96}" dt="2022-07-03T04:53:02.694" v="107"/>
        <pc:sldMkLst>
          <pc:docMk/>
          <pc:sldMk cId="4257133062" sldId="258"/>
        </pc:sldMkLst>
      </pc:sldChg>
      <pc:sldChg chg="del">
        <pc:chgData name="Cleber Cassol" userId="S::cleber.cassol@ebac.art.br::e41828d5-780b-4ee7-8c24-30c07a86dc9f" providerId="AD" clId="Web-{EBEE5B18-3A08-7920-7078-9B6F85294E96}" dt="2022-07-03T04:53:02.694" v="106"/>
        <pc:sldMkLst>
          <pc:docMk/>
          <pc:sldMk cId="3017385857" sldId="259"/>
        </pc:sldMkLst>
      </pc:sldChg>
      <pc:sldChg chg="del">
        <pc:chgData name="Cleber Cassol" userId="S::cleber.cassol@ebac.art.br::e41828d5-780b-4ee7-8c24-30c07a86dc9f" providerId="AD" clId="Web-{EBEE5B18-3A08-7920-7078-9B6F85294E96}" dt="2022-07-03T04:53:02.694" v="105"/>
        <pc:sldMkLst>
          <pc:docMk/>
          <pc:sldMk cId="2661421896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452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1 - Resolva o problema usando </a:t>
            </a:r>
            <a:r>
              <a:rPr lang="pt-BR" dirty="0" err="1"/>
              <a:t>backtracking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sz="2600" dirty="0"/>
              <a:t>Dado um conjunto S de elementos únicos, calcule todos os seus subconjuntos de n elementos.</a:t>
            </a:r>
          </a:p>
          <a:p>
            <a:pPr marL="0" indent="0">
              <a:spcBef>
                <a:spcPts val="0"/>
              </a:spcBef>
            </a:pPr>
            <a:endParaRPr lang="pt-BR" sz="2600" dirty="0"/>
          </a:p>
          <a:p>
            <a:pPr marL="0" indent="0">
              <a:spcBef>
                <a:spcPts val="0"/>
              </a:spcBef>
            </a:pPr>
            <a:r>
              <a:rPr lang="pt-BR" sz="2600" dirty="0"/>
              <a:t>Exemplos:</a:t>
            </a:r>
          </a:p>
          <a:p>
            <a:pPr marL="0" indent="0">
              <a:spcBef>
                <a:spcPts val="0"/>
              </a:spcBef>
            </a:pPr>
            <a:endParaRPr lang="pt-BR" sz="2600" dirty="0"/>
          </a:p>
          <a:p>
            <a:pPr marL="0" indent="0">
              <a:spcBef>
                <a:spcPts val="0"/>
              </a:spcBef>
            </a:pPr>
            <a:r>
              <a:rPr lang="pt-BR" sz="2600" dirty="0"/>
              <a:t>Entrada: S = [1, 2, 3], n = 2</a:t>
            </a:r>
          </a:p>
          <a:p>
            <a:pPr marL="0" indent="0">
              <a:spcBef>
                <a:spcPts val="0"/>
              </a:spcBef>
            </a:pPr>
            <a:r>
              <a:rPr lang="pt-BR" sz="2600" dirty="0"/>
              <a:t>Saída: [1, 2], [1, 3], [2, 3]</a:t>
            </a:r>
          </a:p>
          <a:p>
            <a:pPr marL="0" indent="0">
              <a:spcBef>
                <a:spcPts val="0"/>
              </a:spcBef>
            </a:pPr>
            <a:endParaRPr lang="pt-BR" sz="2600" dirty="0"/>
          </a:p>
          <a:p>
            <a:pPr marL="0" indent="0">
              <a:spcBef>
                <a:spcPts val="0"/>
              </a:spcBef>
            </a:pPr>
            <a:r>
              <a:rPr lang="pt-BR" sz="2600" dirty="0"/>
              <a:t>Entrada: S= [1, 2, 3, 4], n = 1</a:t>
            </a:r>
          </a:p>
          <a:p>
            <a:pPr marL="0" indent="0">
              <a:spcBef>
                <a:spcPts val="0"/>
              </a:spcBef>
            </a:pPr>
            <a:r>
              <a:rPr lang="pt-BR" sz="2600" dirty="0"/>
              <a:t>Saída: [1], [2], [3] e [4]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Lembre-se de descartar as soluções que não atendem ao problema!</a:t>
            </a:r>
          </a:p>
        </p:txBody>
      </p:sp>
      <p:pic>
        <p:nvPicPr>
          <p:cNvPr id="5" name="Imagem 5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65016861-AC5A-9026-E979-E235B8E450FA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0016" r="20016"/>
          <a:stretch/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2 - Resolva o problema usando um algoritmo guloso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sz="2800" dirty="0"/>
              <a:t>Você tem que dar o troco de uma quantia em dinheiro usando o menor número possível de moedas.</a:t>
            </a:r>
          </a:p>
          <a:p>
            <a:pPr marL="0" indent="0">
              <a:spcBef>
                <a:spcPts val="0"/>
              </a:spcBef>
            </a:pPr>
            <a:endParaRPr lang="pt-BR" sz="2800" dirty="0"/>
          </a:p>
          <a:p>
            <a:pPr marL="0" indent="0">
              <a:spcBef>
                <a:spcPts val="0"/>
              </a:spcBef>
            </a:pPr>
            <a:r>
              <a:rPr lang="pt-BR" sz="2800" dirty="0"/>
              <a:t>Exemplos:</a:t>
            </a:r>
          </a:p>
          <a:p>
            <a:pPr marL="0" indent="0">
              <a:spcBef>
                <a:spcPts val="0"/>
              </a:spcBef>
            </a:pPr>
            <a:endParaRPr lang="pt-BR" sz="2800" dirty="0"/>
          </a:p>
          <a:p>
            <a:pPr marL="0" indent="0">
              <a:spcBef>
                <a:spcPts val="0"/>
              </a:spcBef>
            </a:pPr>
            <a:r>
              <a:rPr lang="pt-BR" sz="2800" dirty="0"/>
              <a:t>Entrada: Quantia 18, Moedas disponíveis 5, 2 e 1</a:t>
            </a:r>
          </a:p>
          <a:p>
            <a:pPr marL="0" indent="0">
              <a:spcBef>
                <a:spcPts val="0"/>
              </a:spcBef>
            </a:pPr>
            <a:r>
              <a:rPr lang="pt-BR" sz="2800" dirty="0"/>
              <a:t>Saída: 5 (três moedas de cinco, uma de 2 e uma de 1)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A solução é mais simples do que parece :)</a:t>
            </a:r>
          </a:p>
        </p:txBody>
      </p:sp>
      <p:pic>
        <p:nvPicPr>
          <p:cNvPr id="8" name="Imagem 8" descr="Uma imagem contendo no interior, mesa, pequeno, bolo&#10;&#10;Descrição gerada automaticamente">
            <a:extLst>
              <a:ext uri="{FF2B5EF4-FFF2-40B4-BE49-F238E27FC236}">
                <a16:creationId xmlns:a16="http://schemas.microsoft.com/office/drawing/2014/main" id="{717D309F-B146-C430-07E8-A944A77E8F56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97" r="1497"/>
          <a:stretch/>
        </p:blipFill>
        <p:spPr/>
      </p:pic>
    </p:spTree>
    <p:extLst>
      <p:ext uri="{BB962C8B-B14F-4D97-AF65-F5344CB8AC3E}">
        <p14:creationId xmlns:p14="http://schemas.microsoft.com/office/powerpoint/2010/main" val="3195698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revision>101</cp:revision>
  <dcterms:created xsi:type="dcterms:W3CDTF">2021-11-09T11:31:10Z</dcterms:created>
  <dcterms:modified xsi:type="dcterms:W3CDTF">2022-07-25T16:19:32Z</dcterms:modified>
</cp:coreProperties>
</file>