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2gAsfshMLjAGeJd/3rHbhFgX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08EA7-4CB9-A777-D590-8AC8D0A50DFA}" v="7" dt="2022-06-13T02:51:38.756"/>
    <p1510:client id="{A903D9FE-0D1D-8FD2-3C56-C23E061D42CF}" v="459" dt="2022-08-21T02:03:20.275"/>
    <p1510:client id="{D477A128-B896-FB58-8561-0CF3D578D3E9}" v="3" dt="2022-08-21T15:33:06.561"/>
    <p1510:client id="{D9EB7048-231F-F840-50BC-957A94504F39}" v="14" dt="2022-06-13T02:49:56.217"/>
    <p1510:client id="{E03B0B5C-E258-F86C-8178-58D1D6596328}" v="1235" dt="2022-05-13T05:00:28.466"/>
    <p1510:client id="{E0D399BD-BA94-DB33-06C8-DE023D53C94A}" v="216" dt="2022-07-03T05:05:3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08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>
            <a:spLocks noGrp="1"/>
          </p:cNvSpPr>
          <p:nvPr>
            <p:ph type="pic" idx="4"/>
          </p:nvPr>
        </p:nvSpPr>
        <p:spPr>
          <a:xfrm>
            <a:off x="8356600" y="1674813"/>
            <a:ext cx="3259138" cy="45577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561975" y="450655"/>
            <a:ext cx="4221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5318125" y="393700"/>
            <a:ext cx="632936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3"/>
          </p:nvPr>
        </p:nvSpPr>
        <p:spPr>
          <a:xfrm>
            <a:off x="5318125" y="1279525"/>
            <a:ext cx="6329363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4"/>
          </p:nvPr>
        </p:nvSpPr>
        <p:spPr>
          <a:xfrm>
            <a:off x="561975" y="1279525"/>
            <a:ext cx="4221163" cy="49244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Interface gráfica do usuário, Aplicativo, Word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1 – Importância de se escrever código limpo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Explique, com suas palavras, por que os seguintes princípios de código limpo são importantes: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1- Usar nomenclatura adequada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2- Resolver os problemas na causa raiz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3- Seguir a política do escoteiro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As respostas são subjetivas. A ideia é entender seu ponto de vista :)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CA0FAEE7-1628-249A-CCB3-78CDF3538E66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t="3921" b="3921"/>
          <a:stretch/>
        </p:blipFill>
        <p:spPr/>
      </p:pic>
    </p:spTree>
    <p:extLst>
      <p:ext uri="{BB962C8B-B14F-4D97-AF65-F5344CB8AC3E}">
        <p14:creationId xmlns:p14="http://schemas.microsoft.com/office/powerpoint/2010/main" val="9781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2 – Princípios de código limpo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Para cada uma das assinaturas de método abaixo, explique qual o princípio de código limpo que eles estão ferindo: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1- </a:t>
            </a:r>
            <a:r>
              <a:rPr lang="pt-BR" dirty="0" err="1"/>
              <a:t>private</a:t>
            </a:r>
            <a:r>
              <a:rPr lang="pt-BR" dirty="0"/>
              <a:t> 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somaNumeros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a, </a:t>
            </a:r>
            <a:r>
              <a:rPr lang="pt-BR" dirty="0" err="1"/>
              <a:t>int</a:t>
            </a:r>
            <a:r>
              <a:rPr lang="pt-BR" dirty="0"/>
              <a:t> b, </a:t>
            </a:r>
            <a:r>
              <a:rPr lang="pt-BR" dirty="0" err="1"/>
              <a:t>int</a:t>
            </a:r>
            <a:r>
              <a:rPr lang="pt-BR" dirty="0"/>
              <a:t> c, </a:t>
            </a:r>
            <a:r>
              <a:rPr lang="pt-BR" dirty="0" err="1"/>
              <a:t>int</a:t>
            </a:r>
            <a:r>
              <a:rPr lang="pt-BR" dirty="0"/>
              <a:t> d, </a:t>
            </a:r>
            <a:r>
              <a:rPr lang="pt-BR" dirty="0" err="1"/>
              <a:t>int</a:t>
            </a:r>
            <a:r>
              <a:rPr lang="pt-BR" dirty="0"/>
              <a:t> e, </a:t>
            </a:r>
            <a:r>
              <a:rPr lang="pt-BR" dirty="0" err="1"/>
              <a:t>int</a:t>
            </a:r>
            <a:r>
              <a:rPr lang="pt-BR" dirty="0"/>
              <a:t> f)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2-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 </a:t>
            </a:r>
            <a:r>
              <a:rPr lang="pt-BR" dirty="0" err="1"/>
              <a:t>oPaiTaOn</a:t>
            </a:r>
            <a:r>
              <a:rPr lang="pt-BR" dirty="0"/>
              <a:t>()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3- </a:t>
            </a:r>
            <a:r>
              <a:rPr lang="pt-BR" dirty="0" err="1"/>
              <a:t>private</a:t>
            </a:r>
            <a:r>
              <a:rPr lang="pt-BR" dirty="0"/>
              <a:t> 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checaSaldoEAtualiza</a:t>
            </a:r>
            <a:r>
              <a:rPr lang="pt-BR" dirty="0"/>
              <a:t>(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userId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 </a:t>
            </a:r>
            <a:r>
              <a:rPr lang="pt-BR" dirty="0" err="1"/>
              <a:t>value</a:t>
            </a:r>
            <a:r>
              <a:rPr lang="pt-BR" dirty="0"/>
              <a:t>)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Imagine deparar-se com um código assim no seu trabalho...</a:t>
            </a: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6F429C68-99B9-D6FF-3589-C31C35E85F44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t="3921" b="3921"/>
          <a:stretch/>
        </p:blipFill>
        <p:spPr/>
      </p:pic>
    </p:spTree>
    <p:extLst>
      <p:ext uri="{BB962C8B-B14F-4D97-AF65-F5344CB8AC3E}">
        <p14:creationId xmlns:p14="http://schemas.microsoft.com/office/powerpoint/2010/main" val="1230656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revision>375</cp:revision>
  <dcterms:created xsi:type="dcterms:W3CDTF">2021-11-09T11:31:10Z</dcterms:created>
  <dcterms:modified xsi:type="dcterms:W3CDTF">2022-08-21T17:23:40Z</dcterms:modified>
</cp:coreProperties>
</file>