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6"/>
  </p:notesMasterIdLst>
  <p:sldIdLst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81EBE-A702-1F63-3D5E-31E079481372}" v="14" dt="2022-08-21T17:21:44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E967-1B9E-4EE3-B342-0BA745282BC2}" type="datetimeFigureOut">
              <a:t>21/08/2022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D5079-2C1B-4139-A0A2-E997AF64FE6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2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C32E-144D-4805-8695-52B50A57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8A174-616A-4568-A7E1-3736E84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36C0-265B-4ECC-A483-AC68BFC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70703-F4EB-4F1B-A262-BB94145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8327E-7A56-4F10-AC62-03ED6DE7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5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3A34-E4CF-4643-9477-3FA74E6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ED55-28BE-4780-B482-CD47AF1B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0AFD8-58B7-437D-844C-54ACDCA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D51C5-0A2C-4DD8-BF7B-D91CFE1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E927C-7718-4872-A348-0E298D8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11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15D3-1A2A-4F94-9FF7-161582F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4A84C-4E39-4952-92A5-73B9DE54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9A25B-24B1-42BD-9E5E-ADC39B7A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5EB0E-50B8-4BB3-B080-3B64832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1E19-CBC0-4E02-A22C-6C10D2A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A9C9-A686-4ACD-B316-2BF868AB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8394-3FC9-48A7-AD30-EC55EEF8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2DDC6-F03C-49E2-84D5-E2123B4C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C40B2-3589-4A60-A3B7-4E823BFF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DD249-9E59-4231-B3C5-AE7E1267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B32F94-E368-477D-B361-684F35AE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0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AA2A-9B7A-4721-A5C8-42D0C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0B36F-9FB1-4E4F-88AC-16A633B1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35D5C-8437-437D-92AF-183AF9EC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10B1F5-1379-4319-BCD2-D4D30FC28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36ACF-1244-404B-8D47-764BA815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AC20B-8F59-4495-AC8B-A0556FD9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FC2A7-F330-4FD2-AAA4-A87D1287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437E6A-19B1-4AE2-8BAB-B11AD64C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8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CF7B-4EB6-4B8A-A114-43A1288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B2D88C-687A-4A2E-A454-6A48553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5F580F-A6FE-455D-82F5-F5C03DC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A42617-2EA6-4CEA-96EB-C018DFC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3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65E1F8-82C1-4341-9923-3915075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611591-43FE-4B3D-8CEC-6878999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BCF52-F049-4A43-ACCB-BF3175B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9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8E74-F2D1-42E6-8B8C-76A25258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4973-655B-458D-B95A-17E0D658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4444-F10A-40E5-84CD-2FACEE0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53DC7-4498-4F48-BDF1-A78F45B5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9B08F-9FCD-4422-8893-2484FD5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BDB33-87AA-4FA4-AEC3-39B02C1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3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3828-0A5B-4449-8EAF-F0FD4630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388F50-AE72-4160-B737-96C6D5C3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6F46-3071-4F0F-9426-D53CA6E9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7465F4-7C9A-4476-9AA7-2414877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73455-640B-4B1D-8E27-F1299D6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56CCB-2207-4002-89C1-02988D2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AC62B-9C6B-4C2F-A560-4C8A0AB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72956-8B1E-476B-888E-29255984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C9439-9857-4CD5-9FE3-A947EB4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C5EAA-BE59-412F-90FA-917D8F8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8985E-4E9F-4CD3-9B69-1665470F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3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96655-F5E2-4784-8E97-1E9F3A71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C66BE-192E-4090-BC46-DF0FEC1A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FDEB-9837-40FE-8998-E2FD943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6231-5B04-4823-8489-09F85A0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7C3B1-2D67-4311-A02F-8CD0B4B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A585FB-86FA-46B8-BA17-BA6EF90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5D004-E228-40B6-89F7-0C6E51FE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DCFE9-CB5D-4180-8E57-6594F7A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BD9E-790C-4375-8CB0-400001DE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FC42C-C449-40C9-839C-E9AE6A9F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3180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7891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>
                <a:solidFill>
                  <a:schemeClr val="bg1"/>
                </a:solidFill>
                <a:latin typeface="Abadi"/>
                <a:cs typeface="Aharoni"/>
              </a:rPr>
              <a:t>Módulo 5</a:t>
            </a:r>
          </a:p>
        </p:txBody>
      </p:sp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B84E47-0CAA-48EA-B78D-27449049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39718"/>
            <a:ext cx="3405187" cy="274069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1B185D8-DECE-4E32-94B3-C56F1709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8FD39464-1E6F-4E7D-BEBF-C75CF46613E5}"/>
              </a:ext>
            </a:extLst>
          </p:cNvPr>
          <p:cNvSpPr txBox="1"/>
          <p:nvPr/>
        </p:nvSpPr>
        <p:spPr>
          <a:xfrm flipH="1">
            <a:off x="6357979" y="5024527"/>
            <a:ext cx="62519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Por que eu devo cuidar do meu código - Parte 2</a:t>
            </a:r>
          </a:p>
        </p:txBody>
      </p:sp>
    </p:spTree>
    <p:extLst>
      <p:ext uri="{BB962C8B-B14F-4D97-AF65-F5344CB8AC3E}">
        <p14:creationId xmlns:p14="http://schemas.microsoft.com/office/powerpoint/2010/main" val="143251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8479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TDD: </a:t>
            </a:r>
            <a:r>
              <a:rPr lang="en-US" sz="2400" err="1">
                <a:latin typeface="Aharoni"/>
                <a:cs typeface="Aharoni"/>
              </a:rPr>
              <a:t>Desenvolvimento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orientado</a:t>
            </a:r>
            <a:r>
              <a:rPr lang="en-US" sz="2400">
                <a:latin typeface="Aharoni"/>
                <a:cs typeface="Aharoni"/>
              </a:rPr>
              <a:t> a testes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cs typeface="Calibri"/>
              </a:rPr>
              <a:t>Lembre-se de que testar código é um processo iterativo. Não se preocupe em escrever o teste perfeito de cara. Escreva algo pequeno e funcional primeiro e evolua-o na sequência</a:t>
            </a:r>
          </a:p>
          <a:p>
            <a:r>
              <a:rPr lang="pt-BR">
                <a:cs typeface="Calibri"/>
              </a:rPr>
              <a:t>TDD pode ser feito de duas formas: </a:t>
            </a:r>
            <a:r>
              <a:rPr lang="pt-BR" err="1">
                <a:cs typeface="Calibri"/>
              </a:rPr>
              <a:t>Inside</a:t>
            </a:r>
            <a:r>
              <a:rPr lang="pt-BR">
                <a:cs typeface="Calibri"/>
              </a:rPr>
              <a:t> Out e </a:t>
            </a:r>
            <a:r>
              <a:rPr lang="pt-BR" err="1">
                <a:cs typeface="Calibri"/>
              </a:rPr>
              <a:t>Outside</a:t>
            </a:r>
            <a:r>
              <a:rPr lang="pt-BR">
                <a:cs typeface="Calibri"/>
              </a:rPr>
              <a:t> In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err="1">
                <a:cs typeface="Calibri"/>
              </a:rPr>
              <a:t>Inside</a:t>
            </a:r>
            <a:r>
              <a:rPr lang="pt-BR">
                <a:cs typeface="Calibri"/>
              </a:rPr>
              <a:t> Out: possui foco nos resultados do testes. Começa na menor unidade de código e a arquitetura aparece e cresce organicamente. Evita o uso de muitos </a:t>
            </a:r>
            <a:r>
              <a:rPr lang="pt-BR" err="1">
                <a:cs typeface="Calibri"/>
              </a:rPr>
              <a:t>mocks</a:t>
            </a:r>
            <a:r>
              <a:rPr lang="pt-BR">
                <a:cs typeface="Calibri"/>
              </a:rPr>
              <a:t> e ajuda a prevenir engenharia excessiva (over-</a:t>
            </a:r>
            <a:r>
              <a:rPr lang="pt-BR" err="1">
                <a:cs typeface="Calibri"/>
              </a:rPr>
              <a:t>engineering</a:t>
            </a:r>
            <a:r>
              <a:rPr lang="pt-BR">
                <a:cs typeface="Calibri"/>
              </a:rPr>
              <a:t>). O design acontece durante as </a:t>
            </a:r>
            <a:r>
              <a:rPr lang="pt-BR" err="1">
                <a:cs typeface="Calibri"/>
              </a:rPr>
              <a:t>refatorações</a:t>
            </a:r>
            <a:r>
              <a:rPr lang="pt-BR">
                <a:cs typeface="Calibri"/>
              </a:rPr>
              <a:t> - que, neste caso, tendem a ser grandes, infelizmente. Tende a ser melhor em monólitos</a:t>
            </a:r>
          </a:p>
          <a:p>
            <a:r>
              <a:rPr lang="pt-BR" err="1">
                <a:cs typeface="Calibri"/>
              </a:rPr>
              <a:t>Outside</a:t>
            </a:r>
            <a:r>
              <a:rPr lang="pt-BR">
                <a:cs typeface="Calibri"/>
              </a:rPr>
              <a:t> In: foca no comportamento do usuário. O teste começa no nível mais externo e os detalhes emergem à medida em que se adentramos os níveis mais internos. Depende fortemente de </a:t>
            </a:r>
            <a:r>
              <a:rPr lang="pt-BR" err="1">
                <a:cs typeface="Calibri"/>
              </a:rPr>
              <a:t>mocks</a:t>
            </a:r>
            <a:r>
              <a:rPr lang="pt-BR">
                <a:cs typeface="Calibri"/>
              </a:rPr>
              <a:t>/</a:t>
            </a:r>
            <a:r>
              <a:rPr lang="pt-BR" err="1">
                <a:cs typeface="Calibri"/>
              </a:rPr>
              <a:t>stubs</a:t>
            </a:r>
            <a:r>
              <a:rPr lang="pt-BR">
                <a:cs typeface="Calibri"/>
              </a:rPr>
              <a:t> de dependências externas. O design acontece na fase vermelha. Tende a ser melhor em </a:t>
            </a:r>
            <a:r>
              <a:rPr lang="pt-BR" err="1">
                <a:cs typeface="Calibri"/>
              </a:rPr>
              <a:t>microsserviços</a:t>
            </a:r>
            <a:r>
              <a:rPr lang="pt-BR">
                <a:cs typeface="Calibri"/>
              </a:rPr>
              <a:t>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01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8479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Documentando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ea typeface="+mn-lt"/>
                <a:cs typeface="+mn-lt"/>
              </a:rPr>
              <a:t>Muitos podem argumentar que um código bem feito é auto documentável ou que não precisa de documentação alguma. Embora escrever código limpo e legível facilite o seu entendimento, documentá-lo ainda é essencial</a:t>
            </a:r>
          </a:p>
          <a:p>
            <a:r>
              <a:rPr lang="pt-BR">
                <a:ea typeface="+mn-lt"/>
                <a:cs typeface="+mn-lt"/>
              </a:rPr>
              <a:t>Imagine que você escreveu uma nova classe e saiu de férias. É bem provável que, ao voltar depois de um mês, você sequer se lembre do código que escreveu. Se ele estivesse documentado, você conseguiria voltar a ele mais rapidamente e com mais confiança </a:t>
            </a:r>
            <a:endParaRPr lang="pt-BR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ea typeface="+mn-lt"/>
                <a:cs typeface="+mn-lt"/>
              </a:rPr>
              <a:t>Existem desenvolvedores que preferem reescrever um código que não tem documentação a tentar entendê-lo, o que é muito errado e pode fazer com que se caia na falácia de que código reescrito é melhor e com menos bugs </a:t>
            </a:r>
          </a:p>
          <a:p>
            <a:r>
              <a:rPr lang="pt-BR">
                <a:cs typeface="Calibri"/>
              </a:rPr>
              <a:t>Documentar código não é perda de tempo e deveria ser feito junto do desenvolvimento da funcionalidade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06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8479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Documentando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ea typeface="+mn-lt"/>
                <a:cs typeface="+mn-lt"/>
              </a:rPr>
              <a:t>Ao documentar seu código, sempre se coloque no lugar da pessoa que está lendo, usando ou modificando o mesmo. Como você gostaria de aprender sobre um código que não conhece?</a:t>
            </a:r>
          </a:p>
          <a:p>
            <a:r>
              <a:rPr lang="pt-BR">
                <a:cs typeface="Calibri"/>
              </a:rPr>
              <a:t>Documentação pode ser escrita para diversas partes do seu sistema ou projeto: métodos ou funções, classes, regras de negócio, funcionamento e uso de APIs públicas ou internas ou mesmo sobre o projeto em si e como executá-lo localmente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ea typeface="+mn-lt"/>
                <a:cs typeface="+mn-lt"/>
              </a:rPr>
              <a:t>Existem diversas vantagens de se documentar um código:</a:t>
            </a:r>
            <a:endParaRPr lang="pt-BR"/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Facilita o embarque de novos desenvolvedores ao seu projeto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Facilita o uso de sua API (pública ou não) por outros desenvolvedores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Facilita a manutenção do sistema por pessoas que não sejam membros do seu time ou que não tenham conhecimento de todo o contexto de seu sistema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57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8479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Documentando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ea typeface="+mn-lt"/>
                <a:cs typeface="+mn-lt"/>
              </a:rPr>
              <a:t>Aumenta a confiança do time em eventuais mudanças no método/função documentado</a:t>
            </a:r>
            <a:endParaRPr lang="pt-BR"/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Facilita o entendimento de lógicas complexas (cálculos financeiros, algoritmos complexos, etc.)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Melhora a vida de quem revisa seu código e aumenta a velocidade desse processo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Pode ser usada como lembrete de algo a ser feito no futuro (</a:t>
            </a:r>
            <a:r>
              <a:rPr lang="pt-BR" err="1">
                <a:cs typeface="Calibri"/>
              </a:rPr>
              <a:t>TODOs</a:t>
            </a:r>
            <a:r>
              <a:rPr lang="pt-BR">
                <a:cs typeface="Calibri"/>
              </a:rPr>
              <a:t>) ou alertar outros desenvolvedores sobre potenciais complicações ao mudar-se um código específico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Contudo, documentar tudo também não é bom e pode, sim, ser uma perda de tempo: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Evite documentar códigos simples e óbvios demais, como </a:t>
            </a:r>
            <a:r>
              <a:rPr lang="pt-BR" err="1">
                <a:cs typeface="Calibri"/>
              </a:rPr>
              <a:t>getters</a:t>
            </a:r>
            <a:r>
              <a:rPr lang="pt-BR">
                <a:cs typeface="Calibri"/>
              </a:rPr>
              <a:t>/</a:t>
            </a:r>
            <a:r>
              <a:rPr lang="pt-BR" err="1">
                <a:cs typeface="Calibri"/>
              </a:rPr>
              <a:t>setters</a:t>
            </a:r>
            <a:r>
              <a:rPr lang="pt-BR">
                <a:cs typeface="Calibri"/>
              </a:rPr>
              <a:t>, construtores, etc.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Não coloque código velho em comentários. As pessoas vão ficar com medo de removê-lo dali depois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Evite ser verboso demais. Seja direto ao ponto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Documentação ruim é pior do que não ter documentação nenhuma!</a:t>
            </a:r>
          </a:p>
          <a:p>
            <a:pPr>
              <a:buFont typeface="Wingdings" panose="020B0604020202020204" pitchFamily="34" charset="0"/>
              <a:buChar char="Ø"/>
            </a:pP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6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Como e </a:t>
            </a:r>
            <a:r>
              <a:rPr lang="en-US" sz="2400" err="1">
                <a:latin typeface="Aharoni"/>
                <a:cs typeface="Aharoni"/>
              </a:rPr>
              <a:t>por</a:t>
            </a:r>
            <a:r>
              <a:rPr lang="en-US" sz="2400">
                <a:latin typeface="Aharoni"/>
                <a:cs typeface="Aharoni"/>
              </a:rPr>
              <a:t> que </a:t>
            </a:r>
            <a:r>
              <a:rPr lang="en-US" sz="2400" err="1">
                <a:latin typeface="Aharoni"/>
                <a:cs typeface="Aharoni"/>
              </a:rPr>
              <a:t>testar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ea typeface="Calibri"/>
                <a:cs typeface="Calibri"/>
              </a:rPr>
              <a:t>Escrever código é a parte mais legal do dia de qualquer desenvolvedor. Mas como saber que o código é funcional? Escrevendo e fazendo testes!</a:t>
            </a:r>
          </a:p>
          <a:p>
            <a:r>
              <a:rPr lang="pt-BR">
                <a:ea typeface="Calibri"/>
                <a:cs typeface="Calibri"/>
              </a:rPr>
              <a:t>Testar seu código é absolutamente essencial para garantir o bom funcionamento do mesmo. Mesmo pequenas alterações podem causar estragos enormes no ambiente de produção porque não tinham sido testadas antes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ea typeface="Calibri"/>
                <a:cs typeface="Calibri"/>
              </a:rPr>
              <a:t>Testes aumentam a confiança do time nas mudanças sendo feitas e ajudam a medir o tamanho do raio de explosão de uma mudança - testes foram feitos para serem quebrados!</a:t>
            </a:r>
          </a:p>
          <a:p>
            <a:r>
              <a:rPr lang="pt-BR">
                <a:ea typeface="Calibri"/>
                <a:cs typeface="Calibri"/>
              </a:rPr>
              <a:t>Muitas pessoas têm o conceito (errado) de que testes são perda de tempo. Mas testes são investimentos a médio e longo prazo visando a manutenção do código!</a:t>
            </a:r>
          </a:p>
        </p:txBody>
      </p:sp>
    </p:spTree>
    <p:extLst>
      <p:ext uri="{BB962C8B-B14F-4D97-AF65-F5344CB8AC3E}">
        <p14:creationId xmlns:p14="http://schemas.microsoft.com/office/powerpoint/2010/main" val="53439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Como e </a:t>
            </a:r>
            <a:r>
              <a:rPr lang="en-US" sz="2400" err="1">
                <a:latin typeface="Aharoni"/>
                <a:cs typeface="Aharoni"/>
              </a:rPr>
              <a:t>por</a:t>
            </a:r>
            <a:r>
              <a:rPr lang="en-US" sz="2400">
                <a:latin typeface="Aharoni"/>
                <a:cs typeface="Aharoni"/>
              </a:rPr>
              <a:t> que </a:t>
            </a:r>
            <a:r>
              <a:rPr lang="en-US" sz="2400" err="1">
                <a:latin typeface="Aharoni"/>
                <a:cs typeface="Aharoni"/>
              </a:rPr>
              <a:t>testar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cs typeface="Calibri"/>
              </a:rPr>
              <a:t>Testes também ajudam a verificar a qualidade do seu código: se algo está difícil de ser testado, significa que não está bom</a:t>
            </a:r>
          </a:p>
          <a:p>
            <a:r>
              <a:rPr lang="pt-BR">
                <a:cs typeface="Calibri"/>
              </a:rPr>
              <a:t>Além disso, testes também explicitam a complexidade cognitiva de um código: se o desenvolvedor não consegue entender o que o código faz, ele não conseguirá testá-lo tampouco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/>
                <a:cs typeface="Calibri"/>
              </a:rPr>
              <a:t>Lembre-se de que você não será o único a manter aquele código: outras pessoas do seu time e da sua empresa também o farão</a:t>
            </a:r>
          </a:p>
          <a:p>
            <a:r>
              <a:rPr lang="pt-BR">
                <a:ea typeface="Calibri"/>
                <a:cs typeface="Calibri"/>
              </a:rPr>
              <a:t>Testes são uma forma de garantir que há segurança suficiente para que se façam mudanças sem ter medo de quebrar outras funcionalidades em produção</a:t>
            </a:r>
          </a:p>
        </p:txBody>
      </p:sp>
    </p:spTree>
    <p:extLst>
      <p:ext uri="{BB962C8B-B14F-4D97-AF65-F5344CB8AC3E}">
        <p14:creationId xmlns:p14="http://schemas.microsoft.com/office/powerpoint/2010/main" val="9665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Como e </a:t>
            </a:r>
            <a:r>
              <a:rPr lang="en-US" sz="2400" err="1">
                <a:latin typeface="Aharoni"/>
                <a:cs typeface="Aharoni"/>
              </a:rPr>
              <a:t>por</a:t>
            </a:r>
            <a:r>
              <a:rPr lang="en-US" sz="2400">
                <a:latin typeface="Aharoni"/>
                <a:cs typeface="Aharoni"/>
              </a:rPr>
              <a:t> que </a:t>
            </a:r>
            <a:r>
              <a:rPr lang="en-US" sz="2400" err="1">
                <a:latin typeface="Aharoni"/>
                <a:cs typeface="Aharoni"/>
              </a:rPr>
              <a:t>testar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Imagine que você acabou de entrar numa empresa grande e que está fazendo sua primeira mudança no código. Se não houver testes, como você vai saber se o que você fez está certo, dado que você não terá todo o contexto do sistema e de suas interações com outros sistemas da empresa?</a:t>
            </a:r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/>
                <a:cs typeface="Calibri"/>
              </a:rPr>
              <a:t>Uma cobertura adequada de testes é absolutamente essencial para que se atinja um dos nirvanas de desenvolvimento de software: o </a:t>
            </a:r>
            <a:r>
              <a:rPr lang="pt-BR" err="1">
                <a:ea typeface="Calibri"/>
                <a:cs typeface="Calibri"/>
              </a:rPr>
              <a:t>deployment</a:t>
            </a:r>
            <a:r>
              <a:rPr lang="pt-BR">
                <a:ea typeface="Calibri"/>
                <a:cs typeface="Calibri"/>
              </a:rPr>
              <a:t> contínuo!</a:t>
            </a:r>
          </a:p>
          <a:p>
            <a:r>
              <a:rPr lang="pt-BR">
                <a:ea typeface="Calibri"/>
                <a:cs typeface="Calibri"/>
              </a:rPr>
              <a:t>Imagine poder entregar software em produção assim que o código é </a:t>
            </a:r>
            <a:r>
              <a:rPr lang="pt-BR" err="1">
                <a:ea typeface="Calibri"/>
                <a:cs typeface="Calibri"/>
              </a:rPr>
              <a:t>commitado</a:t>
            </a:r>
            <a:r>
              <a:rPr lang="pt-BR">
                <a:ea typeface="Calibri"/>
                <a:cs typeface="Calibri"/>
              </a:rPr>
              <a:t>. Sem testes, isso não é possível</a:t>
            </a:r>
          </a:p>
        </p:txBody>
      </p:sp>
    </p:spTree>
    <p:extLst>
      <p:ext uri="{BB962C8B-B14F-4D97-AF65-F5344CB8AC3E}">
        <p14:creationId xmlns:p14="http://schemas.microsoft.com/office/powerpoint/2010/main" val="331518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Como e </a:t>
            </a:r>
            <a:r>
              <a:rPr lang="en-US" sz="2400" err="1">
                <a:latin typeface="Aharoni"/>
                <a:cs typeface="Aharoni"/>
              </a:rPr>
              <a:t>por</a:t>
            </a:r>
            <a:r>
              <a:rPr lang="en-US" sz="2400">
                <a:latin typeface="Aharoni"/>
                <a:cs typeface="Aharoni"/>
              </a:rPr>
              <a:t> que </a:t>
            </a:r>
            <a:r>
              <a:rPr lang="en-US" sz="2400" err="1">
                <a:latin typeface="Aharoni"/>
                <a:cs typeface="Aharoni"/>
              </a:rPr>
              <a:t>testar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cs typeface="Calibri"/>
              </a:rPr>
              <a:t>Testes também são uma forma de garantir que você conheça a capacidade de seu sistema. Quantas requisições por segundo ele pode aguentar? Quantos usuários simultâneos?</a:t>
            </a:r>
          </a:p>
          <a:p>
            <a:r>
              <a:rPr lang="pt-BR">
                <a:cs typeface="Calibri"/>
              </a:rPr>
              <a:t>Também são uma forma de prevenir quedas e indisponibilidades em horários e dias de pico (Black Friday, Natal, etc.)</a:t>
            </a:r>
          </a:p>
          <a:p>
            <a:r>
              <a:rPr lang="pt-BR">
                <a:cs typeface="Calibri"/>
              </a:rPr>
              <a:t>Os testes podem ser feitos de forma manual (por uma pessoa) ou automatizada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ea typeface="Calibri"/>
                <a:cs typeface="Calibri"/>
              </a:rPr>
              <a:t>Quase todos os tipos de testes podem (e devem) ser automatizados. Automatizá-los é essencial para que se criem os pipelines de CI/CD</a:t>
            </a:r>
          </a:p>
          <a:p>
            <a:r>
              <a:rPr lang="pt-BR">
                <a:cs typeface="Calibri"/>
              </a:rPr>
              <a:t>Testes manuais são muito caros e demorados. São sujeitos à experiência da pessoa que está testando e, portanto, podem ser feitos de forma errada ou incompleta. Ainda assim, possuem seu valor</a:t>
            </a:r>
          </a:p>
          <a:p>
            <a:r>
              <a:rPr lang="pt-BR">
                <a:cs typeface="Calibri"/>
              </a:rPr>
              <a:t>Testes automatizados são realizados por uma máquina que executa um script que foi escrito anteriormente e podem variar em complexidade. São muito mais robustos e confiáveis que testes manuais, mas sua qualidade vai depender do conhecimento e experiência de quem os criou</a:t>
            </a:r>
          </a:p>
        </p:txBody>
      </p:sp>
    </p:spTree>
    <p:extLst>
      <p:ext uri="{BB962C8B-B14F-4D97-AF65-F5344CB8AC3E}">
        <p14:creationId xmlns:p14="http://schemas.microsoft.com/office/powerpoint/2010/main" val="167924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Como e </a:t>
            </a:r>
            <a:r>
              <a:rPr lang="en-US" sz="2400" err="1">
                <a:latin typeface="Aharoni"/>
                <a:cs typeface="Aharoni"/>
              </a:rPr>
              <a:t>por</a:t>
            </a:r>
            <a:r>
              <a:rPr lang="en-US" sz="2400">
                <a:latin typeface="Aharoni"/>
                <a:cs typeface="Aharoni"/>
              </a:rPr>
              <a:t> que </a:t>
            </a:r>
            <a:r>
              <a:rPr lang="en-US" sz="2400" err="1">
                <a:latin typeface="Aharoni"/>
                <a:cs typeface="Aharoni"/>
              </a:rPr>
              <a:t>testar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cs typeface="Calibri"/>
              </a:rPr>
              <a:t>Existem vários tipos de testes, cada um com um propósito diferente. A seguir, veremos os principais: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unitários: testam métodos e funções de classes e componentes usados pelo seu sistema. São testes de nível mais baixo e próximos do código-fonte, sendo super baratos para se automatizarem. Devem rodar rapidamente e não podem ter dependências com sistemas externos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de integração: verificam que diversos módulos ou serviços usados pela sua aplicação funcionam bem juntos. São mais caros para serem rodados porque exigem que todos os sistemas envolvidos estejam de pé durante a execução dos testes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funcionais: focam nos requisitos de negócio da sua aplicação. Checam o resultado de uma ação e não o estado do sistema após a execução dos passos do teste. </a:t>
            </a:r>
          </a:p>
        </p:txBody>
      </p:sp>
    </p:spTree>
    <p:extLst>
      <p:ext uri="{BB962C8B-B14F-4D97-AF65-F5344CB8AC3E}">
        <p14:creationId xmlns:p14="http://schemas.microsoft.com/office/powerpoint/2010/main" val="4134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Como e </a:t>
            </a:r>
            <a:r>
              <a:rPr lang="en-US" sz="2400" err="1">
                <a:latin typeface="Aharoni"/>
                <a:cs typeface="Aharoni"/>
              </a:rPr>
              <a:t>por</a:t>
            </a:r>
            <a:r>
              <a:rPr lang="en-US" sz="2400">
                <a:latin typeface="Aharoni"/>
                <a:cs typeface="Aharoni"/>
              </a:rPr>
              <a:t> que </a:t>
            </a:r>
            <a:r>
              <a:rPr lang="en-US" sz="2400" err="1">
                <a:latin typeface="Aharoni"/>
                <a:cs typeface="Aharoni"/>
              </a:rPr>
              <a:t>testar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seu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código</a:t>
            </a:r>
            <a:endParaRPr lang="en-US" sz="240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fim-a-fim (</a:t>
            </a:r>
            <a:r>
              <a:rPr lang="pt-BR" err="1">
                <a:cs typeface="Calibri"/>
              </a:rPr>
              <a:t>end-to-end</a:t>
            </a:r>
            <a:r>
              <a:rPr lang="pt-BR">
                <a:cs typeface="Calibri"/>
              </a:rPr>
              <a:t>): replicam o comportamento do usuário em um ambiente completo da aplicação. Verificam que vários fluxos do usuário estão funcionando como o esperado. São muito úteis, mas também muito caros de serem executados (normalmente de forma manual). Também podem ser automatizados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de aceitação: são testes formais que verificam se o sistema satisfaz os requisitos de negócio. Requerem que o ambiente completo da aplicação esteja rodando durante os testes e focam em replicar o comportamento do usuário. Normalmente são feitos de forma manual.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de performance: medem como o sistema se comporta mediante uma determinada carga de usuários ou requisições. São absolutamente essenciais para medir confiança, velocidade, escalabilidade e a responsividade de uma aplicação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de fumaça: testes simples que checam o funcionamento básico de parte da aplicação. Devem ser rápidos de se executarem e normalmente testam apenas as funcionalidades mais críticas de um sistema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cs typeface="Calibri"/>
              </a:rPr>
              <a:t>Testes exploratórios: feitos de forma manual para descobrir problemas em fluxos de uso não muito óbvios, idealmente com escopo pequeno e bem definido</a:t>
            </a:r>
          </a:p>
        </p:txBody>
      </p:sp>
    </p:spTree>
    <p:extLst>
      <p:ext uri="{BB962C8B-B14F-4D97-AF65-F5344CB8AC3E}">
        <p14:creationId xmlns:p14="http://schemas.microsoft.com/office/powerpoint/2010/main" val="32895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8479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TDD: </a:t>
            </a:r>
            <a:r>
              <a:rPr lang="en-US" sz="2400" err="1">
                <a:latin typeface="Aharoni"/>
                <a:cs typeface="Aharoni"/>
              </a:rPr>
              <a:t>Desenvolvimento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orientado</a:t>
            </a:r>
            <a:r>
              <a:rPr lang="en-US" sz="2400">
                <a:latin typeface="Aharoni"/>
                <a:cs typeface="Aharoni"/>
              </a:rPr>
              <a:t> a testes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cs typeface="Calibri"/>
              </a:rPr>
              <a:t>TDD – Test </a:t>
            </a:r>
            <a:r>
              <a:rPr lang="pt-BR" err="1">
                <a:cs typeface="Calibri"/>
              </a:rPr>
              <a:t>driven</a:t>
            </a:r>
            <a:r>
              <a:rPr lang="pt-BR">
                <a:cs typeface="Calibri"/>
              </a:rPr>
              <a:t> </a:t>
            </a:r>
            <a:r>
              <a:rPr lang="pt-BR" err="1">
                <a:cs typeface="Calibri"/>
              </a:rPr>
              <a:t>development</a:t>
            </a:r>
            <a:r>
              <a:rPr lang="pt-BR">
                <a:cs typeface="Calibri"/>
              </a:rPr>
              <a:t>, ou desenvolvimento orientado a testes, é uma metodologia de desenvolvimento de software que foca em um processo iterativo cuja ênfase é colocada em escrever os casos de teste ANTES da função ou método sendo testados serem criados</a:t>
            </a:r>
          </a:p>
          <a:p>
            <a:r>
              <a:rPr lang="pt-BR">
                <a:cs typeface="Calibri"/>
              </a:rPr>
              <a:t>Pode parecer lento e contraintuitivo a princípio, mas é um investimento na melhoria da qualidade de seu software a médio/longo prazo 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cs typeface="Calibri"/>
              </a:rPr>
              <a:t>TDD usa a repetição de pequenos ciclos de desenvolvimento e combina construção (build) e testes</a:t>
            </a:r>
          </a:p>
          <a:p>
            <a:r>
              <a:rPr lang="pt-BR">
                <a:cs typeface="Calibri"/>
              </a:rPr>
              <a:t>Assegura não só que o código está correto como também ajuda indiretamente a evoluir o desenho e a arquitetura do projeto sendo testado</a:t>
            </a:r>
          </a:p>
        </p:txBody>
      </p:sp>
    </p:spTree>
    <p:extLst>
      <p:ext uri="{BB962C8B-B14F-4D97-AF65-F5344CB8AC3E}">
        <p14:creationId xmlns:p14="http://schemas.microsoft.com/office/powerpoint/2010/main" val="217491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8479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TDD: </a:t>
            </a:r>
            <a:r>
              <a:rPr lang="en-US" sz="2400" err="1">
                <a:latin typeface="Aharoni"/>
                <a:cs typeface="Aharoni"/>
              </a:rPr>
              <a:t>Desenvolvimento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orientado</a:t>
            </a:r>
            <a:r>
              <a:rPr lang="en-US" sz="2400">
                <a:latin typeface="Aharoni"/>
                <a:cs typeface="Aharoni"/>
              </a:rPr>
              <a:t> a testes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5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Normalmente utiliza o ciclo Vermelho – Verde – </a:t>
            </a:r>
            <a:r>
              <a:rPr lang="pt-BR" err="1">
                <a:cs typeface="Calibri"/>
              </a:rPr>
              <a:t>Refatora</a:t>
            </a:r>
            <a:r>
              <a:rPr lang="pt-BR">
                <a:cs typeface="Calibri"/>
              </a:rPr>
              <a:t> (</a:t>
            </a:r>
            <a:r>
              <a:rPr lang="pt-BR" err="1">
                <a:cs typeface="Calibri"/>
              </a:rPr>
              <a:t>Red</a:t>
            </a:r>
            <a:r>
              <a:rPr lang="pt-BR">
                <a:cs typeface="Calibri"/>
              </a:rPr>
              <a:t>-Green-</a:t>
            </a:r>
            <a:r>
              <a:rPr lang="pt-BR" err="1">
                <a:cs typeface="Calibri"/>
              </a:rPr>
              <a:t>Refactor</a:t>
            </a:r>
            <a:r>
              <a:rPr lang="pt-BR">
                <a:cs typeface="Calibri"/>
              </a:rPr>
              <a:t>):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Adicionar um teste à suíte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Rodar os novos testes e assegura-se de que estejam falhando (Vermelho)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Escrever código suficiente para que os testes passem (Verde)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Rodar todos os testes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Melhorar o código inicial enquanto garante-se que todos os testes estejam rodando (</a:t>
            </a:r>
            <a:r>
              <a:rPr lang="pt-BR" err="1">
                <a:cs typeface="Calibri"/>
              </a:rPr>
              <a:t>Refatora</a:t>
            </a:r>
            <a:r>
              <a:rPr lang="pt-BR">
                <a:cs typeface="Calibri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Repetir os passos anteriores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TDD encoraja a escrita de código mais testável, desacoplado e que tende a ser mais modular. Como esse tipo de código é mais fácil de se escrever, </a:t>
            </a:r>
            <a:r>
              <a:rPr lang="pt-BR" err="1">
                <a:cs typeface="Calibri"/>
              </a:rPr>
              <a:t>debugar</a:t>
            </a:r>
            <a:r>
              <a:rPr lang="pt-BR">
                <a:cs typeface="Calibri"/>
              </a:rPr>
              <a:t>, manter e reutilizar, TDD ajuda a: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Reduzir custos</a:t>
            </a:r>
          </a:p>
          <a:p>
            <a:pPr marL="971550" lvl="1" indent="-514350">
              <a:buAutoNum type="arabicPeriod"/>
            </a:pPr>
            <a:r>
              <a:rPr lang="pt-BR" err="1">
                <a:cs typeface="Calibri"/>
              </a:rPr>
              <a:t>Refatorar</a:t>
            </a:r>
            <a:r>
              <a:rPr lang="pt-BR">
                <a:cs typeface="Calibri"/>
              </a:rPr>
              <a:t> código mais facilmente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Melhorar o embarque de novos desenvolvedores ao projeto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Prevenir bugs e acoplamento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Melhorar os padrões de código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Eliminar o medo de mudança por conta do aumento na confiança de que o código funciona como esperado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Melhorar a colaboração geral no time</a:t>
            </a:r>
          </a:p>
        </p:txBody>
      </p:sp>
    </p:spTree>
    <p:extLst>
      <p:ext uri="{BB962C8B-B14F-4D97-AF65-F5344CB8AC3E}">
        <p14:creationId xmlns:p14="http://schemas.microsoft.com/office/powerpoint/2010/main" val="3307163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</cp:revision>
  <dcterms:created xsi:type="dcterms:W3CDTF">2022-08-21T17:21:13Z</dcterms:created>
  <dcterms:modified xsi:type="dcterms:W3CDTF">2022-08-21T17:22:29Z</dcterms:modified>
</cp:coreProperties>
</file>