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2gAsfshMLjAGeJd/3rHbhFgX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7CCAD-6CC0-9611-203A-3677691844E4}" v="37" dt="2022-05-13T05:48:55.582"/>
    <p1510:client id="{CF13CBC3-C75C-90EA-0106-4F1CC5E8201D}" v="6" dt="2022-05-13T04:54:44.276"/>
    <p1510:client id="{D6C2BF5C-CEF9-B66D-C406-B6A4BCE9F197}" v="56" dt="2022-05-13T05:54:49.548"/>
    <p1510:client id="{FBB66006-50C4-61B5-F865-EC518D145389}" v="7" dt="2022-07-25T16:05:57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ber Cassol" userId="S::cleber.cassol@ebac.art.br::e41828d5-780b-4ee7-8c24-30c07a86dc9f" providerId="AD" clId="Web-{73F7CCAD-6CC0-9611-203A-3677691844E4}"/>
    <pc:docChg chg="modSld">
      <pc:chgData name="Cleber Cassol" userId="S::cleber.cassol@ebac.art.br::e41828d5-780b-4ee7-8c24-30c07a86dc9f" providerId="AD" clId="Web-{73F7CCAD-6CC0-9611-203A-3677691844E4}" dt="2022-05-13T05:48:55.582" v="33"/>
      <pc:docMkLst>
        <pc:docMk/>
      </pc:docMkLst>
      <pc:sldChg chg="addSp delSp modSp">
        <pc:chgData name="Cleber Cassol" userId="S::cleber.cassol@ebac.art.br::e41828d5-780b-4ee7-8c24-30c07a86dc9f" providerId="AD" clId="Web-{73F7CCAD-6CC0-9611-203A-3677691844E4}" dt="2022-05-13T05:48:55.582" v="33"/>
        <pc:sldMkLst>
          <pc:docMk/>
          <pc:sldMk cId="0" sldId="256"/>
        </pc:sldMkLst>
        <pc:spChg chg="mod">
          <ac:chgData name="Cleber Cassol" userId="S::cleber.cassol@ebac.art.br::e41828d5-780b-4ee7-8c24-30c07a86dc9f" providerId="AD" clId="Web-{73F7CCAD-6CC0-9611-203A-3677691844E4}" dt="2022-05-13T05:45:16.903" v="10" actId="20577"/>
          <ac:spMkLst>
            <pc:docMk/>
            <pc:sldMk cId="0" sldId="256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73F7CCAD-6CC0-9611-203A-3677691844E4}" dt="2022-05-13T05:46:24.046" v="32" actId="20577"/>
          <ac:spMkLst>
            <pc:docMk/>
            <pc:sldMk cId="0" sldId="256"/>
            <ac:spMk id="30" creationId="{00000000-0000-0000-0000-000000000000}"/>
          </ac:spMkLst>
        </pc:spChg>
        <pc:spChg chg="mod">
          <ac:chgData name="Cleber Cassol" userId="S::cleber.cassol@ebac.art.br::e41828d5-780b-4ee7-8c24-30c07a86dc9f" providerId="AD" clId="Web-{73F7CCAD-6CC0-9611-203A-3677691844E4}" dt="2022-05-13T05:45:37.966" v="12" actId="20577"/>
          <ac:spMkLst>
            <pc:docMk/>
            <pc:sldMk cId="0" sldId="256"/>
            <ac:spMk id="31" creationId="{00000000-0000-0000-0000-000000000000}"/>
          </ac:spMkLst>
        </pc:spChg>
        <pc:spChg chg="del">
          <ac:chgData name="Cleber Cassol" userId="S::cleber.cassol@ebac.art.br::e41828d5-780b-4ee7-8c24-30c07a86dc9f" providerId="AD" clId="Web-{73F7CCAD-6CC0-9611-203A-3677691844E4}" dt="2022-05-13T05:48:55.582" v="33"/>
          <ac:spMkLst>
            <pc:docMk/>
            <pc:sldMk cId="0" sldId="256"/>
            <ac:spMk id="32" creationId="{00000000-0000-0000-0000-000000000000}"/>
          </ac:spMkLst>
        </pc:spChg>
        <pc:picChg chg="add mod ord modCrop">
          <ac:chgData name="Cleber Cassol" userId="S::cleber.cassol@ebac.art.br::e41828d5-780b-4ee7-8c24-30c07a86dc9f" providerId="AD" clId="Web-{73F7CCAD-6CC0-9611-203A-3677691844E4}" dt="2022-05-13T05:48:55.582" v="33"/>
          <ac:picMkLst>
            <pc:docMk/>
            <pc:sldMk cId="0" sldId="256"/>
            <ac:picMk id="2" creationId="{6F8DA4D6-65FE-4B12-D166-2CD8D4AB4E92}"/>
          </ac:picMkLst>
        </pc:picChg>
      </pc:sldChg>
    </pc:docChg>
  </pc:docChgLst>
  <pc:docChgLst>
    <pc:chgData name="Cleber Cassol" userId="S::cleber.cassol@ebac.art.br::e41828d5-780b-4ee7-8c24-30c07a86dc9f" providerId="AD" clId="Web-{D6C2BF5C-CEF9-B66D-C406-B6A4BCE9F197}"/>
    <pc:docChg chg="addSld delSld modSld">
      <pc:chgData name="Cleber Cassol" userId="S::cleber.cassol@ebac.art.br::e41828d5-780b-4ee7-8c24-30c07a86dc9f" providerId="AD" clId="Web-{D6C2BF5C-CEF9-B66D-C406-B6A4BCE9F197}" dt="2022-05-13T05:54:48.361" v="45" actId="20577"/>
      <pc:docMkLst>
        <pc:docMk/>
      </pc:docMkLst>
      <pc:sldChg chg="modSp add del replId">
        <pc:chgData name="Cleber Cassol" userId="S::cleber.cassol@ebac.art.br::e41828d5-780b-4ee7-8c24-30c07a86dc9f" providerId="AD" clId="Web-{D6C2BF5C-CEF9-B66D-C406-B6A4BCE9F197}" dt="2022-05-13T05:54:37.626" v="42" actId="20577"/>
        <pc:sldMkLst>
          <pc:docMk/>
          <pc:sldMk cId="2848585434" sldId="257"/>
        </pc:sldMkLst>
        <pc:spChg chg="mod">
          <ac:chgData name="Cleber Cassol" userId="S::cleber.cassol@ebac.art.br::e41828d5-780b-4ee7-8c24-30c07a86dc9f" providerId="AD" clId="Web-{D6C2BF5C-CEF9-B66D-C406-B6A4BCE9F197}" dt="2022-05-13T05:54:37.626" v="42" actId="20577"/>
          <ac:spMkLst>
            <pc:docMk/>
            <pc:sldMk cId="2848585434" sldId="257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D6C2BF5C-CEF9-B66D-C406-B6A4BCE9F197}" dt="2022-05-13T05:53:34.703" v="19" actId="20577"/>
          <ac:spMkLst>
            <pc:docMk/>
            <pc:sldMk cId="2848585434" sldId="257"/>
            <ac:spMk id="30" creationId="{00000000-0000-0000-0000-000000000000}"/>
          </ac:spMkLst>
        </pc:spChg>
      </pc:sldChg>
      <pc:sldChg chg="modSp add del replId">
        <pc:chgData name="Cleber Cassol" userId="S::cleber.cassol@ebac.art.br::e41828d5-780b-4ee7-8c24-30c07a86dc9f" providerId="AD" clId="Web-{D6C2BF5C-CEF9-B66D-C406-B6A4BCE9F197}" dt="2022-05-13T05:54:41.486" v="43" actId="20577"/>
        <pc:sldMkLst>
          <pc:docMk/>
          <pc:sldMk cId="4257133062" sldId="258"/>
        </pc:sldMkLst>
        <pc:spChg chg="mod">
          <ac:chgData name="Cleber Cassol" userId="S::cleber.cassol@ebac.art.br::e41828d5-780b-4ee7-8c24-30c07a86dc9f" providerId="AD" clId="Web-{D6C2BF5C-CEF9-B66D-C406-B6A4BCE9F197}" dt="2022-05-13T05:54:41.486" v="43" actId="20577"/>
          <ac:spMkLst>
            <pc:docMk/>
            <pc:sldMk cId="4257133062" sldId="258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D6C2BF5C-CEF9-B66D-C406-B6A4BCE9F197}" dt="2022-05-13T05:53:49.063" v="26" actId="20577"/>
          <ac:spMkLst>
            <pc:docMk/>
            <pc:sldMk cId="4257133062" sldId="258"/>
            <ac:spMk id="30" creationId="{00000000-0000-0000-0000-000000000000}"/>
          </ac:spMkLst>
        </pc:spChg>
      </pc:sldChg>
      <pc:sldChg chg="modSp add del replId">
        <pc:chgData name="Cleber Cassol" userId="S::cleber.cassol@ebac.art.br::e41828d5-780b-4ee7-8c24-30c07a86dc9f" providerId="AD" clId="Web-{D6C2BF5C-CEF9-B66D-C406-B6A4BCE9F197}" dt="2022-05-13T05:54:45.048" v="44" actId="20577"/>
        <pc:sldMkLst>
          <pc:docMk/>
          <pc:sldMk cId="3017385857" sldId="259"/>
        </pc:sldMkLst>
        <pc:spChg chg="mod">
          <ac:chgData name="Cleber Cassol" userId="S::cleber.cassol@ebac.art.br::e41828d5-780b-4ee7-8c24-30c07a86dc9f" providerId="AD" clId="Web-{D6C2BF5C-CEF9-B66D-C406-B6A4BCE9F197}" dt="2022-05-13T05:54:45.048" v="44" actId="20577"/>
          <ac:spMkLst>
            <pc:docMk/>
            <pc:sldMk cId="3017385857" sldId="259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D6C2BF5C-CEF9-B66D-C406-B6A4BCE9F197}" dt="2022-05-13T05:54:06.516" v="37" actId="20577"/>
          <ac:spMkLst>
            <pc:docMk/>
            <pc:sldMk cId="3017385857" sldId="259"/>
            <ac:spMk id="30" creationId="{00000000-0000-0000-0000-000000000000}"/>
          </ac:spMkLst>
        </pc:spChg>
      </pc:sldChg>
      <pc:sldChg chg="modSp add del replId">
        <pc:chgData name="Cleber Cassol" userId="S::cleber.cassol@ebac.art.br::e41828d5-780b-4ee7-8c24-30c07a86dc9f" providerId="AD" clId="Web-{D6C2BF5C-CEF9-B66D-C406-B6A4BCE9F197}" dt="2022-05-13T05:54:48.361" v="45" actId="20577"/>
        <pc:sldMkLst>
          <pc:docMk/>
          <pc:sldMk cId="2661421896" sldId="260"/>
        </pc:sldMkLst>
        <pc:spChg chg="mod">
          <ac:chgData name="Cleber Cassol" userId="S::cleber.cassol@ebac.art.br::e41828d5-780b-4ee7-8c24-30c07a86dc9f" providerId="AD" clId="Web-{D6C2BF5C-CEF9-B66D-C406-B6A4BCE9F197}" dt="2022-05-13T05:54:48.361" v="45" actId="20577"/>
          <ac:spMkLst>
            <pc:docMk/>
            <pc:sldMk cId="2661421896" sldId="260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D6C2BF5C-CEF9-B66D-C406-B6A4BCE9F197}" dt="2022-05-13T05:54:18.970" v="41" actId="20577"/>
          <ac:spMkLst>
            <pc:docMk/>
            <pc:sldMk cId="2661421896" sldId="260"/>
            <ac:spMk id="30" creationId="{00000000-0000-0000-0000-000000000000}"/>
          </ac:spMkLst>
        </pc:spChg>
      </pc:sldChg>
    </pc:docChg>
  </pc:docChgLst>
  <pc:docChgLst>
    <pc:chgData name="Renato Oliveira" userId="S::renato.oliveira-ext@ebac.art.br::586bfa92-9e77-4f5f-9b0f-17db572f6290" providerId="AD" clId="Web-{FBB66006-50C4-61B5-F865-EC518D145389}"/>
    <pc:docChg chg="modSld">
      <pc:chgData name="Renato Oliveira" userId="S::renato.oliveira-ext@ebac.art.br::586bfa92-9e77-4f5f-9b0f-17db572f6290" providerId="AD" clId="Web-{FBB66006-50C4-61B5-F865-EC518D145389}" dt="2022-07-25T16:05:57.369" v="6" actId="20577"/>
      <pc:docMkLst>
        <pc:docMk/>
      </pc:docMkLst>
      <pc:sldChg chg="modSp">
        <pc:chgData name="Renato Oliveira" userId="S::renato.oliveira-ext@ebac.art.br::586bfa92-9e77-4f5f-9b0f-17db572f6290" providerId="AD" clId="Web-{FBB66006-50C4-61B5-F865-EC518D145389}" dt="2022-07-25T16:05:23.696" v="2"/>
        <pc:sldMkLst>
          <pc:docMk/>
          <pc:sldMk cId="0" sldId="256"/>
        </pc:sldMkLst>
        <pc:spChg chg="mod">
          <ac:chgData name="Renato Oliveira" userId="S::renato.oliveira-ext@ebac.art.br::586bfa92-9e77-4f5f-9b0f-17db572f6290" providerId="AD" clId="Web-{FBB66006-50C4-61B5-F865-EC518D145389}" dt="2022-07-25T16:05:23.696" v="2"/>
          <ac:spMkLst>
            <pc:docMk/>
            <pc:sldMk cId="0" sldId="256"/>
            <ac:spMk id="30" creationId="{00000000-0000-0000-0000-000000000000}"/>
          </ac:spMkLst>
        </pc:spChg>
      </pc:sldChg>
      <pc:sldChg chg="modSp">
        <pc:chgData name="Renato Oliveira" userId="S::renato.oliveira-ext@ebac.art.br::586bfa92-9e77-4f5f-9b0f-17db572f6290" providerId="AD" clId="Web-{FBB66006-50C4-61B5-F865-EC518D145389}" dt="2022-07-25T16:05:30.884" v="3" actId="20577"/>
        <pc:sldMkLst>
          <pc:docMk/>
          <pc:sldMk cId="2848585434" sldId="257"/>
        </pc:sldMkLst>
        <pc:spChg chg="mod">
          <ac:chgData name="Renato Oliveira" userId="S::renato.oliveira-ext@ebac.art.br::586bfa92-9e77-4f5f-9b0f-17db572f6290" providerId="AD" clId="Web-{FBB66006-50C4-61B5-F865-EC518D145389}" dt="2022-07-25T16:05:30.884" v="3" actId="20577"/>
          <ac:spMkLst>
            <pc:docMk/>
            <pc:sldMk cId="2848585434" sldId="257"/>
            <ac:spMk id="30" creationId="{00000000-0000-0000-0000-000000000000}"/>
          </ac:spMkLst>
        </pc:spChg>
      </pc:sldChg>
      <pc:sldChg chg="modSp">
        <pc:chgData name="Renato Oliveira" userId="S::renato.oliveira-ext@ebac.art.br::586bfa92-9e77-4f5f-9b0f-17db572f6290" providerId="AD" clId="Web-{FBB66006-50C4-61B5-F865-EC518D145389}" dt="2022-07-25T16:05:41.056" v="4" actId="20577"/>
        <pc:sldMkLst>
          <pc:docMk/>
          <pc:sldMk cId="4257133062" sldId="258"/>
        </pc:sldMkLst>
        <pc:spChg chg="mod">
          <ac:chgData name="Renato Oliveira" userId="S::renato.oliveira-ext@ebac.art.br::586bfa92-9e77-4f5f-9b0f-17db572f6290" providerId="AD" clId="Web-{FBB66006-50C4-61B5-F865-EC518D145389}" dt="2022-07-25T16:05:41.056" v="4" actId="20577"/>
          <ac:spMkLst>
            <pc:docMk/>
            <pc:sldMk cId="4257133062" sldId="258"/>
            <ac:spMk id="30" creationId="{00000000-0000-0000-0000-000000000000}"/>
          </ac:spMkLst>
        </pc:spChg>
      </pc:sldChg>
      <pc:sldChg chg="modSp">
        <pc:chgData name="Renato Oliveira" userId="S::renato.oliveira-ext@ebac.art.br::586bfa92-9e77-4f5f-9b0f-17db572f6290" providerId="AD" clId="Web-{FBB66006-50C4-61B5-F865-EC518D145389}" dt="2022-07-25T16:05:49.243" v="5" actId="20577"/>
        <pc:sldMkLst>
          <pc:docMk/>
          <pc:sldMk cId="3017385857" sldId="259"/>
        </pc:sldMkLst>
        <pc:spChg chg="mod">
          <ac:chgData name="Renato Oliveira" userId="S::renato.oliveira-ext@ebac.art.br::586bfa92-9e77-4f5f-9b0f-17db572f6290" providerId="AD" clId="Web-{FBB66006-50C4-61B5-F865-EC518D145389}" dt="2022-07-25T16:05:49.243" v="5" actId="20577"/>
          <ac:spMkLst>
            <pc:docMk/>
            <pc:sldMk cId="3017385857" sldId="259"/>
            <ac:spMk id="30" creationId="{00000000-0000-0000-0000-000000000000}"/>
          </ac:spMkLst>
        </pc:spChg>
      </pc:sldChg>
      <pc:sldChg chg="modSp">
        <pc:chgData name="Renato Oliveira" userId="S::renato.oliveira-ext@ebac.art.br::586bfa92-9e77-4f5f-9b0f-17db572f6290" providerId="AD" clId="Web-{FBB66006-50C4-61B5-F865-EC518D145389}" dt="2022-07-25T16:05:57.369" v="6" actId="20577"/>
        <pc:sldMkLst>
          <pc:docMk/>
          <pc:sldMk cId="2661421896" sldId="260"/>
        </pc:sldMkLst>
        <pc:spChg chg="mod">
          <ac:chgData name="Renato Oliveira" userId="S::renato.oliveira-ext@ebac.art.br::586bfa92-9e77-4f5f-9b0f-17db572f6290" providerId="AD" clId="Web-{FBB66006-50C4-61B5-F865-EC518D145389}" dt="2022-07-25T16:05:57.369" v="6" actId="20577"/>
          <ac:spMkLst>
            <pc:docMk/>
            <pc:sldMk cId="2661421896" sldId="260"/>
            <ac:spMk id="30" creationId="{00000000-0000-0000-0000-000000000000}"/>
          </ac:spMkLst>
        </pc:spChg>
      </pc:sldChg>
    </pc:docChg>
  </pc:docChgLst>
  <pc:docChgLst>
    <pc:chgData name="Cleber Cassol" userId="S::cleber.cassol@ebac.art.br::e41828d5-780b-4ee7-8c24-30c07a86dc9f" providerId="AD" clId="Web-{CF13CBC3-C75C-90EA-0106-4F1CC5E8201D}"/>
    <pc:docChg chg="modSld">
      <pc:chgData name="Cleber Cassol" userId="S::cleber.cassol@ebac.art.br::e41828d5-780b-4ee7-8c24-30c07a86dc9f" providerId="AD" clId="Web-{CF13CBC3-C75C-90EA-0106-4F1CC5E8201D}" dt="2022-05-13T04:54:44.276" v="5"/>
      <pc:docMkLst>
        <pc:docMk/>
      </pc:docMkLst>
      <pc:sldChg chg="addSp delSp">
        <pc:chgData name="Cleber Cassol" userId="S::cleber.cassol@ebac.art.br::e41828d5-780b-4ee7-8c24-30c07a86dc9f" providerId="AD" clId="Web-{CF13CBC3-C75C-90EA-0106-4F1CC5E8201D}" dt="2022-05-13T04:54:44.276" v="5"/>
        <pc:sldMkLst>
          <pc:docMk/>
          <pc:sldMk cId="4257133062" sldId="258"/>
        </pc:sldMkLst>
        <pc:spChg chg="add">
          <ac:chgData name="Cleber Cassol" userId="S::cleber.cassol@ebac.art.br::e41828d5-780b-4ee7-8c24-30c07a86dc9f" providerId="AD" clId="Web-{CF13CBC3-C75C-90EA-0106-4F1CC5E8201D}" dt="2022-05-13T04:54:31.807" v="0"/>
          <ac:spMkLst>
            <pc:docMk/>
            <pc:sldMk cId="4257133062" sldId="258"/>
            <ac:spMk id="2" creationId="{D6A55B4E-45FB-2481-DEA0-9CE3010174B1}"/>
          </ac:spMkLst>
        </pc:spChg>
        <pc:spChg chg="add del">
          <ac:chgData name="Cleber Cassol" userId="S::cleber.cassol@ebac.art.br::e41828d5-780b-4ee7-8c24-30c07a86dc9f" providerId="AD" clId="Web-{CF13CBC3-C75C-90EA-0106-4F1CC5E8201D}" dt="2022-05-13T04:54:42.667" v="4"/>
          <ac:spMkLst>
            <pc:docMk/>
            <pc:sldMk cId="4257133062" sldId="258"/>
            <ac:spMk id="3" creationId="{B377371C-02DD-D149-DFDE-CE1870AA359C}"/>
          </ac:spMkLst>
        </pc:spChg>
        <pc:spChg chg="add del">
          <ac:chgData name="Cleber Cassol" userId="S::cleber.cassol@ebac.art.br::e41828d5-780b-4ee7-8c24-30c07a86dc9f" providerId="AD" clId="Web-{CF13CBC3-C75C-90EA-0106-4F1CC5E8201D}" dt="2022-05-13T04:54:44.276" v="5"/>
          <ac:spMkLst>
            <pc:docMk/>
            <pc:sldMk cId="4257133062" sldId="258"/>
            <ac:spMk id="4" creationId="{E2D95DB4-3D1E-08E7-F523-BD8E2A470E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4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571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77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436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>
            <a:spLocks noGrp="1"/>
          </p:cNvSpPr>
          <p:nvPr>
            <p:ph type="pic" idx="4"/>
          </p:nvPr>
        </p:nvSpPr>
        <p:spPr>
          <a:xfrm>
            <a:off x="8356600" y="1674813"/>
            <a:ext cx="3259138" cy="45577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561975" y="450655"/>
            <a:ext cx="4221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5318125" y="393700"/>
            <a:ext cx="632936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3"/>
          </p:nvPr>
        </p:nvSpPr>
        <p:spPr>
          <a:xfrm>
            <a:off x="5318125" y="1279525"/>
            <a:ext cx="6329363" cy="505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>
            <a:spLocks noGrp="1"/>
          </p:cNvSpPr>
          <p:nvPr>
            <p:ph type="pic" idx="4"/>
          </p:nvPr>
        </p:nvSpPr>
        <p:spPr>
          <a:xfrm>
            <a:off x="561975" y="1279525"/>
            <a:ext cx="4221163" cy="49244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1_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 descr="Interface gráfica do usuário, Aplicativo, Word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1 - Monólitos VS </a:t>
            </a:r>
            <a:r>
              <a:rPr lang="pt-BR" dirty="0" err="1"/>
              <a:t>Microsserviços</a:t>
            </a:r>
            <a:r>
              <a:rPr lang="pt-BR" dirty="0"/>
              <a:t> - Escalabilidade</a:t>
            </a:r>
            <a:endParaRPr dirty="0"/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sz="4000" dirty="0"/>
              <a:t>Explique, em termos de Escalabilidade, as vantagens e desvantagens das arquiteturas de software de Monólitos e </a:t>
            </a:r>
            <a:r>
              <a:rPr lang="pt-BR" sz="4000" dirty="0" err="1"/>
              <a:t>Microsserviços</a:t>
            </a:r>
            <a:r>
              <a:rPr lang="pt-BR" sz="4000" dirty="0"/>
              <a:t>.</a:t>
            </a:r>
            <a:endParaRPr sz="4000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 err="1"/>
              <a:t>Não</a:t>
            </a:r>
            <a:r>
              <a:rPr lang="pt-BR" dirty="0"/>
              <a:t> há respostas óbvias para estes exercícios :)</a:t>
            </a:r>
            <a:endParaRPr dirty="0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6F8DA4D6-65FE-4B12-D166-2CD8D4AB4E9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14246" r="14246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2 - Monólitos VS </a:t>
            </a:r>
            <a:r>
              <a:rPr lang="pt-BR" dirty="0" err="1"/>
              <a:t>Microsserviços</a:t>
            </a:r>
            <a:r>
              <a:rPr lang="pt-BR" dirty="0"/>
              <a:t> - Disponibilidade</a:t>
            </a:r>
            <a:endParaRPr dirty="0"/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sz="4000" dirty="0"/>
              <a:t>Explique, em termos de Disponibilidade, as vantagens e desvantagens das arquiteturas de software de Monólitos e </a:t>
            </a:r>
            <a:r>
              <a:rPr lang="pt-BR" sz="4000" dirty="0" err="1"/>
              <a:t>Microsserviços</a:t>
            </a:r>
            <a:r>
              <a:rPr lang="pt-BR" sz="4000" dirty="0"/>
              <a:t>.</a:t>
            </a:r>
            <a:endParaRPr sz="4000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 err="1"/>
              <a:t>Não</a:t>
            </a:r>
            <a:r>
              <a:rPr lang="pt-BR" dirty="0"/>
              <a:t> há respostas óbvias para estes exercícios :)</a:t>
            </a:r>
            <a:endParaRPr dirty="0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6F8DA4D6-65FE-4B12-D166-2CD8D4AB4E9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14246" r="14246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58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3 - Monólitos VS </a:t>
            </a:r>
            <a:r>
              <a:rPr lang="pt-BR" dirty="0" err="1"/>
              <a:t>Microsserviços</a:t>
            </a:r>
            <a:r>
              <a:rPr lang="pt-BR" dirty="0"/>
              <a:t> - Consistência</a:t>
            </a:r>
            <a:endParaRPr dirty="0"/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sz="4000" dirty="0"/>
              <a:t>Explique, em termos de Consistência, as vantagens e desvantagens das arquiteturas de software de Monólitos e </a:t>
            </a:r>
            <a:r>
              <a:rPr lang="pt-BR" sz="4000" dirty="0" err="1"/>
              <a:t>Microsserviços</a:t>
            </a:r>
            <a:r>
              <a:rPr lang="pt-BR" sz="4000" dirty="0"/>
              <a:t>.</a:t>
            </a:r>
            <a:endParaRPr sz="4000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 err="1"/>
              <a:t>Não</a:t>
            </a:r>
            <a:r>
              <a:rPr lang="pt-BR" dirty="0"/>
              <a:t> há respostas óbvias para estes exercícios :)</a:t>
            </a:r>
            <a:endParaRPr dirty="0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6F8DA4D6-65FE-4B12-D166-2CD8D4AB4E9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14246" r="14246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13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4 - Monólitos VS </a:t>
            </a:r>
            <a:r>
              <a:rPr lang="pt-BR" dirty="0" err="1"/>
              <a:t>Microsserviços</a:t>
            </a:r>
            <a:r>
              <a:rPr lang="pt-BR" dirty="0"/>
              <a:t> - Performance</a:t>
            </a:r>
            <a:endParaRPr dirty="0"/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sz="4000" dirty="0"/>
              <a:t>Explique, em termos de Performance, as vantagens e desvantagens das arquiteturas de software de Monólitos e </a:t>
            </a:r>
            <a:r>
              <a:rPr lang="pt-BR" sz="4000" dirty="0" err="1"/>
              <a:t>Microsserviços</a:t>
            </a:r>
            <a:r>
              <a:rPr lang="pt-BR" sz="4000" dirty="0"/>
              <a:t>.</a:t>
            </a:r>
            <a:endParaRPr sz="4000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 err="1"/>
              <a:t>Não</a:t>
            </a:r>
            <a:r>
              <a:rPr lang="pt-BR" dirty="0"/>
              <a:t> há respostas óbvias para estes exercícios :)</a:t>
            </a:r>
            <a:endParaRPr dirty="0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6F8DA4D6-65FE-4B12-D166-2CD8D4AB4E9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14246" r="14246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38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5 - Monólitos VS </a:t>
            </a:r>
            <a:r>
              <a:rPr lang="pt-BR" dirty="0" err="1"/>
              <a:t>Microsserviços</a:t>
            </a:r>
            <a:r>
              <a:rPr lang="pt-BR" dirty="0"/>
              <a:t> - </a:t>
            </a:r>
            <a:r>
              <a:rPr lang="pt-BR" dirty="0" err="1"/>
              <a:t>Testabilidade</a:t>
            </a:r>
            <a:endParaRPr dirty="0" err="1"/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sz="4000" dirty="0"/>
              <a:t>Explique, em termos de </a:t>
            </a:r>
            <a:r>
              <a:rPr lang="pt-BR" sz="4000" dirty="0" err="1"/>
              <a:t>Testabilidade</a:t>
            </a:r>
            <a:r>
              <a:rPr lang="pt-BR" sz="4000" dirty="0"/>
              <a:t>, as vantagens e desvantagens das arquiteturas de software de Monólitos e </a:t>
            </a:r>
            <a:r>
              <a:rPr lang="pt-BR" sz="4000" dirty="0" err="1"/>
              <a:t>Microsserviços</a:t>
            </a:r>
            <a:r>
              <a:rPr lang="pt-BR" sz="4000" dirty="0"/>
              <a:t>.</a:t>
            </a:r>
            <a:endParaRPr sz="4000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 err="1"/>
              <a:t>Não</a:t>
            </a:r>
            <a:r>
              <a:rPr lang="pt-BR" dirty="0"/>
              <a:t> há respostas óbvias para estes exercícios :)</a:t>
            </a:r>
            <a:endParaRPr dirty="0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6F8DA4D6-65FE-4B12-D166-2CD8D4AB4E9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14246" r="14246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421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Miranda</dc:creator>
  <cp:revision>38</cp:revision>
  <dcterms:created xsi:type="dcterms:W3CDTF">2021-11-09T11:31:10Z</dcterms:created>
  <dcterms:modified xsi:type="dcterms:W3CDTF">2022-07-25T16:05:58Z</dcterms:modified>
</cp:coreProperties>
</file>