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351C4-9071-AD1C-6B8D-B3D1A29A8DA6}" v="608" dt="2023-10-19T11:11:33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44F0A-330E-44A2-AD33-47725F8E7A4F}" type="datetimeFigureOut">
              <a:rPr lang="fr-CH" smtClean="0"/>
              <a:t>19.12.2023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E596-1085-436C-8565-6A5A88ECE4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14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8F485-A549-1EFD-72CA-71D66EB82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77C408-0E67-4CEF-808A-7E60C3B15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1D98B-9B32-9843-DFF8-454F6C34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AD29-4474-4176-80D8-2156B79300B7}" type="datetime1">
              <a:rPr lang="fr-CH" smtClean="0"/>
              <a:t>19.12.2023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283FE-BAD0-A3EB-F20F-25D71A78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822AB4-CB56-D944-5C5F-562681F6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759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AFD4F-505E-C4AF-A936-B8CFA896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8D48C-E4B1-F783-6453-C55069A1A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7E0FC-D150-A809-DA83-B5ACF09C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1557-2935-4F7C-91F8-EE2BEBEF6DF1}" type="datetime1">
              <a:rPr lang="fr-CH" smtClean="0"/>
              <a:t>19.12.2023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1FDC4-A2A0-B3FC-2147-9BDF82E8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E39F2-2445-775A-2E14-C527F0DC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04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C81AB0-BD6B-0F1D-A87D-887048AE1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966352-1963-6301-3CFC-321D53771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570EA1-EF08-38F2-DCAF-CE0B147C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C284-8A70-4CF9-8E3F-5082CA14F9C2}" type="datetime1">
              <a:rPr lang="fr-CH" smtClean="0"/>
              <a:t>19.12.2023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D44C6-6608-976A-2D69-CF4A88B3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2E71B-1047-3659-A269-35953F15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989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C0759-AB70-6004-C27A-87CAA7EC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059FC-7A91-E954-B76B-7F1806C6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804C9-C485-313D-4DA7-240D975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005-E4AF-4FDF-8924-01AE28C44F82}" type="datetime1">
              <a:rPr lang="fr-CH" smtClean="0"/>
              <a:t>19.12.2023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CD844-7274-4CBB-042A-E5ABFEC4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BEBC0-D5F0-E79D-8954-4410F7E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40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AB128-482B-56BF-91BC-B00C0699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7094C9-3FB9-4FA4-B1AE-EE831C13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B4B3A-FA8C-5E60-20F3-CD4CA9FC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FAD4-83EC-414B-90F2-E40A6F40AF89}" type="datetime1">
              <a:rPr lang="fr-CH" smtClean="0"/>
              <a:t>19.12.2023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BC744-82A5-51C9-1C8F-9B336531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CFFF6-922F-A023-9541-BC695C7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618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DFC07-3F28-00A1-2E6F-B582ACC2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41673-DFBB-D32B-C93E-B4D55E0A5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7C08D3-FB97-E346-E4AF-D8E2AE22A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7ADF0-6929-614E-9E7A-E948F1D1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5AB-EE0B-48F5-93B9-5B4ED96586BD}" type="datetime1">
              <a:rPr lang="fr-CH" smtClean="0"/>
              <a:t>19.12.2023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2FE42A-C018-5996-AA6D-7E42F825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090326-AA1B-7E68-1700-62BE13B9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48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0BA64-FABD-4B1E-367B-B1644B3B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86C983-A10A-04A9-83E7-329AF555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683DE4-3DAD-CCFD-80F3-50FFDD062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AD5BA9-E0A7-719B-B63E-A819F527D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A538FA-13A7-1505-6E66-43F69DAF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3EE37B-CAD7-3F9B-2829-060980B0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A1B7-7870-4C6C-8DE0-893B4C9DDBA3}" type="datetime1">
              <a:rPr lang="fr-CH" smtClean="0"/>
              <a:t>19.12.2023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AD2E7E-FF44-2541-C6E2-7F4ED541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D8DEB-5ECD-BFBA-8234-3FB8289B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741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7A35B-333C-BE70-501A-B7B82758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4D9EF8-7D97-7106-0FAD-B190038A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08C-2823-4FA5-B887-3BE3D09CB9E3}" type="datetime1">
              <a:rPr lang="fr-CH" smtClean="0"/>
              <a:t>19.12.2023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2B773C-61FB-E890-6441-3A554021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854B0D-5685-57E0-D7E8-B85A6E8D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25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08DD0-1F1E-B0BE-4688-6CE3B5CB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9FD5-5761-46AF-9109-E57587ED9F73}" type="datetime1">
              <a:rPr lang="fr-CH" smtClean="0"/>
              <a:t>19.12.2023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A22239-7C39-4B83-FBB0-33DED208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E4ED20-4BDD-9CBC-DC69-CAE72092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54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2F7D9-4D31-B403-8EB5-E30933CA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0CB80-2C76-181C-5B29-14D45EE8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0E7B6C-B0E8-3B6F-8F19-FF47380E0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FC097A-013A-57E7-4E07-4A621A03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AF23-6182-43E3-9324-7051BE325C38}" type="datetime1">
              <a:rPr lang="fr-CH" smtClean="0"/>
              <a:t>19.12.2023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DD333-4D4C-18E0-06F8-08D3D815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2417EE-E861-ED7B-C264-2800DA22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454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5920E-53A9-6830-729C-C0A83908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B9505C-C950-43F6-1481-5469FF311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87CE3-43A7-C4A2-6D5D-A859209F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0A8141-E047-1AEC-E3E5-3103C785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4D38-D133-48D9-92E6-A6147D49ADAF}" type="datetime1">
              <a:rPr lang="fr-CH" smtClean="0"/>
              <a:t>19.12.2023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A7466-9583-3AFB-6C5B-A4BB61C4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D6D5E3-B922-8620-E221-07DDF30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727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ACBCC1-3348-3736-30F6-FE14EF98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1D5B76-CB88-07A7-F3F4-E631DDF4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EA3D1-FB1D-41B4-201D-E28C87AA3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7457-F37D-49C8-B977-C50BD1ACFEC8}" type="datetime1">
              <a:rPr lang="fr-CH" smtClean="0"/>
              <a:t>19.12.2023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7A551-40AB-356A-D3E5-9E20E6468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Maxime Piergiovanni &amp; Mathias Tonini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91DC6-FEA5-252E-EF6E-5860E9A6E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6B68-91BA-4515-AEF0-8E6FA11BD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65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l.ciip.ch/rn/resources" TargetMode="External"/><Relationship Id="rId2" Type="http://schemas.openxmlformats.org/officeDocument/2006/relationships/hyperlink" Target="https://portail.ciip.ch/per/domain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62C3-EB3F-E831-06F4-45AD40E67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Seminar Public 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5AC3F4-239C-C732-ECAD-A071B9BA7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Midterm</a:t>
            </a:r>
            <a:r>
              <a:rPr lang="fr-CH" dirty="0"/>
              <a:t> </a:t>
            </a:r>
            <a:r>
              <a:rPr lang="fr-CH" dirty="0" err="1"/>
              <a:t>Presentation</a:t>
            </a:r>
            <a:endParaRPr lang="fr-CH" dirty="0"/>
          </a:p>
          <a:p>
            <a:r>
              <a:rPr lang="fr-CH" dirty="0"/>
              <a:t>19.10.2023</a:t>
            </a:r>
          </a:p>
        </p:txBody>
      </p:sp>
    </p:spTree>
    <p:extLst>
      <p:ext uri="{BB962C8B-B14F-4D97-AF65-F5344CB8AC3E}">
        <p14:creationId xmlns:p14="http://schemas.microsoft.com/office/powerpoint/2010/main" val="275422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25A7D-F65F-3CFF-AAAA-CC9AE4C5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3128"/>
          </a:xfrm>
        </p:spPr>
        <p:txBody>
          <a:bodyPr/>
          <a:lstStyle/>
          <a:p>
            <a:r>
              <a:rPr lang="fr-CH" dirty="0"/>
              <a:t>PER (Plan d’étude Roman)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C79060-F8CE-3070-D523-7D288490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65" y="1945510"/>
            <a:ext cx="5808469" cy="339181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7200" dirty="0" err="1">
                <a:solidFill>
                  <a:schemeClr val="tx1"/>
                </a:solidFill>
              </a:rPr>
              <a:t>Comprehensive</a:t>
            </a:r>
            <a:r>
              <a:rPr lang="fr-CH" sz="7200" dirty="0">
                <a:solidFill>
                  <a:schemeClr val="tx1"/>
                </a:solidFill>
              </a:rPr>
              <a:t> plan for </a:t>
            </a:r>
            <a:r>
              <a:rPr lang="fr-CH" sz="7200" dirty="0" err="1">
                <a:solidFill>
                  <a:schemeClr val="tx1"/>
                </a:solidFill>
              </a:rPr>
              <a:t>education</a:t>
            </a:r>
            <a:endParaRPr lang="fr-CH" sz="7200" dirty="0" err="1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7200" dirty="0" err="1">
                <a:solidFill>
                  <a:schemeClr val="tx1"/>
                </a:solidFill>
              </a:rPr>
              <a:t>Agreed</a:t>
            </a:r>
            <a:r>
              <a:rPr lang="fr-CH" sz="7200" dirty="0">
                <a:solidFill>
                  <a:schemeClr val="tx1"/>
                </a:solidFill>
              </a:rPr>
              <a:t> </a:t>
            </a:r>
            <a:r>
              <a:rPr lang="fr-CH" sz="7200" dirty="0" err="1">
                <a:solidFill>
                  <a:schemeClr val="tx1"/>
                </a:solidFill>
              </a:rPr>
              <a:t>upon</a:t>
            </a:r>
            <a:r>
              <a:rPr lang="fr-CH" sz="7200" dirty="0">
                <a:solidFill>
                  <a:schemeClr val="tx1"/>
                </a:solidFill>
              </a:rPr>
              <a:t> by all French </a:t>
            </a:r>
            <a:r>
              <a:rPr lang="fr-CH" sz="7200" dirty="0" err="1">
                <a:solidFill>
                  <a:schemeClr val="tx1"/>
                </a:solidFill>
              </a:rPr>
              <a:t>speaking</a:t>
            </a:r>
            <a:r>
              <a:rPr lang="fr-CH" sz="7200" dirty="0">
                <a:solidFill>
                  <a:schemeClr val="tx1"/>
                </a:solidFill>
              </a:rPr>
              <a:t> Cantons</a:t>
            </a:r>
            <a:endParaRPr lang="fr-CH" sz="7200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7200" dirty="0" err="1">
                <a:solidFill>
                  <a:schemeClr val="tx1"/>
                </a:solidFill>
              </a:rPr>
              <a:t>Students</a:t>
            </a:r>
            <a:r>
              <a:rPr lang="fr-CH" sz="7200" dirty="0">
                <a:solidFill>
                  <a:schemeClr val="tx1"/>
                </a:solidFill>
              </a:rPr>
              <a:t> </a:t>
            </a:r>
            <a:r>
              <a:rPr lang="fr-CH" sz="7200" dirty="0" err="1">
                <a:solidFill>
                  <a:schemeClr val="tx1"/>
                </a:solidFill>
              </a:rPr>
              <a:t>from</a:t>
            </a:r>
            <a:r>
              <a:rPr lang="fr-CH" sz="7200" dirty="0">
                <a:solidFill>
                  <a:schemeClr val="tx1"/>
                </a:solidFill>
              </a:rPr>
              <a:t> 4 to 15 </a:t>
            </a:r>
            <a:r>
              <a:rPr lang="fr-CH" sz="7200" dirty="0" err="1">
                <a:solidFill>
                  <a:schemeClr val="tx1"/>
                </a:solidFill>
              </a:rPr>
              <a:t>years</a:t>
            </a:r>
            <a:r>
              <a:rPr lang="fr-CH" sz="7200" dirty="0">
                <a:solidFill>
                  <a:schemeClr val="tx1"/>
                </a:solidFill>
              </a:rPr>
              <a:t> </a:t>
            </a:r>
            <a:r>
              <a:rPr lang="fr-CH" sz="7200" dirty="0" err="1">
                <a:solidFill>
                  <a:schemeClr val="tx1"/>
                </a:solidFill>
              </a:rPr>
              <a:t>old</a:t>
            </a:r>
            <a:endParaRPr lang="fr-CH" sz="7200" dirty="0">
              <a:solidFill>
                <a:schemeClr val="tx1"/>
              </a:solidFill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7200" dirty="0" err="1">
                <a:solidFill>
                  <a:schemeClr val="tx1"/>
                </a:solidFill>
              </a:rPr>
              <a:t>Standardization</a:t>
            </a:r>
            <a:r>
              <a:rPr lang="fr-CH" sz="7200" dirty="0">
                <a:solidFill>
                  <a:schemeClr val="tx1"/>
                </a:solidFill>
              </a:rPr>
              <a:t> of </a:t>
            </a:r>
            <a:r>
              <a:rPr lang="fr-CH" sz="7200" dirty="0" err="1">
                <a:solidFill>
                  <a:schemeClr val="tx1"/>
                </a:solidFill>
              </a:rPr>
              <a:t>learning</a:t>
            </a:r>
            <a:endParaRPr lang="fr-CH" sz="7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H" sz="7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8C1548-7261-770C-1D17-BA292A60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53408F-941D-4805-BBB9-9E38EAA4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2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DF6E43C-1EB3-0D53-E064-70BC36895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7" t="4814"/>
          <a:stretch/>
        </p:blipFill>
        <p:spPr>
          <a:xfrm>
            <a:off x="6349767" y="1122721"/>
            <a:ext cx="5554968" cy="46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3A395-139C-465C-FA0D-355426B3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PER: </a:t>
            </a:r>
            <a:r>
              <a:rPr lang="fr-CH" dirty="0" err="1"/>
              <a:t>Actual</a:t>
            </a:r>
            <a:r>
              <a:rPr lang="fr-CH" dirty="0"/>
              <a:t>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61434-B122-DB48-CAF0-5AF73208F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512784"/>
            <a:ext cx="10193323" cy="22646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CH" dirty="0"/>
              <a:t>Plan (</a:t>
            </a:r>
            <a:r>
              <a:rPr lang="fr-CH" dirty="0">
                <a:hlinkClick r:id="rId2"/>
              </a:rPr>
              <a:t>https://portail.ciip.ch/per/domains</a:t>
            </a:r>
            <a:r>
              <a:rPr lang="fr-CH" dirty="0"/>
              <a:t>) </a:t>
            </a:r>
            <a:r>
              <a:rPr lang="fr-CH" dirty="0" err="1">
                <a:cs typeface="Calibri"/>
              </a:rPr>
              <a:t>divided</a:t>
            </a:r>
            <a:r>
              <a:rPr lang="fr-CH" dirty="0">
                <a:cs typeface="Calibri"/>
              </a:rPr>
              <a:t> in 3 Axis</a:t>
            </a:r>
            <a:endParaRPr lang="en-US" dirty="0">
              <a:cs typeface="Calibri"/>
            </a:endParaRPr>
          </a:p>
          <a:p>
            <a:pPr lvl="1"/>
            <a:r>
              <a:rPr lang="fr-CH" dirty="0" err="1">
                <a:cs typeface="Calibri"/>
              </a:rPr>
              <a:t>Subject</a:t>
            </a:r>
            <a:r>
              <a:rPr lang="fr-CH" dirty="0">
                <a:cs typeface="Calibri"/>
              </a:rPr>
              <a:t> Areas</a:t>
            </a:r>
            <a:endParaRPr lang="en-US" dirty="0">
              <a:cs typeface="Calibri"/>
            </a:endParaRPr>
          </a:p>
          <a:p>
            <a:pPr lvl="1"/>
            <a:r>
              <a:rPr lang="fr-CH" dirty="0">
                <a:cs typeface="Calibri"/>
              </a:rPr>
              <a:t>General Education</a:t>
            </a:r>
            <a:endParaRPr lang="en-US" dirty="0">
              <a:cs typeface="Calibri"/>
            </a:endParaRPr>
          </a:p>
          <a:p>
            <a:pPr lvl="1"/>
            <a:r>
              <a:rPr lang="fr-CH" dirty="0">
                <a:cs typeface="Calibri"/>
              </a:rPr>
              <a:t>Cross Education</a:t>
            </a:r>
            <a:endParaRPr lang="en-US" dirty="0">
              <a:cs typeface="Calibri" panose="020F0502020204030204"/>
            </a:endParaRPr>
          </a:p>
          <a:p>
            <a:r>
              <a:rPr lang="fr-CH" err="1">
                <a:cs typeface="Calibri"/>
              </a:rPr>
              <a:t>Teaching</a:t>
            </a:r>
            <a:r>
              <a:rPr lang="fr-CH" dirty="0">
                <a:cs typeface="Calibri"/>
              </a:rPr>
              <a:t> </a:t>
            </a:r>
            <a:r>
              <a:rPr lang="fr-CH" err="1">
                <a:cs typeface="Calibri"/>
              </a:rPr>
              <a:t>units</a:t>
            </a:r>
            <a:r>
              <a:rPr lang="fr-CH" dirty="0">
                <a:cs typeface="Calibri"/>
              </a:rPr>
              <a:t> </a:t>
            </a:r>
            <a:r>
              <a:rPr lang="fr-CH" err="1">
                <a:cs typeface="Calibri"/>
              </a:rPr>
              <a:t>available</a:t>
            </a:r>
            <a:r>
              <a:rPr lang="fr-CH" dirty="0">
                <a:cs typeface="Calibri"/>
              </a:rPr>
              <a:t> for </a:t>
            </a:r>
            <a:r>
              <a:rPr lang="fr-CH" err="1">
                <a:cs typeface="Calibri"/>
              </a:rPr>
              <a:t>teachers</a:t>
            </a:r>
            <a:r>
              <a:rPr lang="fr-CH" dirty="0">
                <a:cs typeface="Calibri"/>
              </a:rPr>
              <a:t> (</a:t>
            </a:r>
            <a:r>
              <a:rPr lang="fr-CH" dirty="0">
                <a:cs typeface="Calibri"/>
                <a:hlinkClick r:id="rId3"/>
              </a:rPr>
              <a:t>https://portail.ciip.ch/rn/resources</a:t>
            </a:r>
            <a:r>
              <a:rPr lang="fr-CH" dirty="0">
                <a:cs typeface="Calibri"/>
              </a:rPr>
              <a:t>)</a:t>
            </a:r>
          </a:p>
          <a:p>
            <a:pPr lvl="1"/>
            <a:endParaRPr lang="fr-CH" dirty="0">
              <a:cs typeface="Calibri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A432D-1C9F-F34C-E9E2-09863B9D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9695B-CCFF-1D51-730E-1F95860B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3</a:t>
            </a:fld>
            <a:endParaRPr lang="fr-CH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D54FB7F-0CCE-C47E-24B6-B71BF1FA46CC}"/>
              </a:ext>
            </a:extLst>
          </p:cNvPr>
          <p:cNvSpPr txBox="1">
            <a:spLocks/>
          </p:cNvSpPr>
          <p:nvPr/>
        </p:nvSpPr>
        <p:spPr>
          <a:xfrm>
            <a:off x="838200" y="3969503"/>
            <a:ext cx="10515600" cy="227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PER: </a:t>
            </a:r>
            <a:r>
              <a:rPr lang="fr-CH" err="1"/>
              <a:t>What’s</a:t>
            </a:r>
            <a:r>
              <a:rPr lang="fr-CH" dirty="0"/>
              <a:t> </a:t>
            </a:r>
            <a:r>
              <a:rPr lang="fr-CH" err="1"/>
              <a:t>missing</a:t>
            </a:r>
            <a:r>
              <a:rPr lang="fr-CH" dirty="0"/>
              <a:t> ?</a:t>
            </a:r>
          </a:p>
          <a:p>
            <a:pPr marL="571500" indent="-571500">
              <a:buFont typeface="Arial"/>
              <a:buChar char="•"/>
            </a:pPr>
            <a:r>
              <a:rPr lang="fr-CH" sz="2400" dirty="0">
                <a:latin typeface="Calibri"/>
                <a:cs typeface="Calibri"/>
              </a:rPr>
              <a:t>Collaboration </a:t>
            </a:r>
            <a:r>
              <a:rPr lang="fr-CH" sz="2400" dirty="0" err="1">
                <a:latin typeface="Calibri"/>
                <a:cs typeface="Calibri"/>
              </a:rPr>
              <a:t>between</a:t>
            </a:r>
            <a:r>
              <a:rPr lang="fr-CH" sz="2400" dirty="0">
                <a:latin typeface="Calibri"/>
                <a:cs typeface="Calibri"/>
              </a:rPr>
              <a:t> </a:t>
            </a:r>
            <a:r>
              <a:rPr lang="fr-CH" sz="2400" dirty="0" err="1">
                <a:latin typeface="Calibri"/>
                <a:cs typeface="Calibri"/>
              </a:rPr>
              <a:t>teacher</a:t>
            </a:r>
            <a:r>
              <a:rPr lang="fr-CH" sz="2400" dirty="0">
                <a:latin typeface="Calibri"/>
                <a:cs typeface="Calibri"/>
              </a:rPr>
              <a:t> </a:t>
            </a:r>
            <a:r>
              <a:rPr lang="fr-CH" sz="2400" dirty="0" err="1">
                <a:latin typeface="Calibri"/>
                <a:cs typeface="Calibri"/>
              </a:rPr>
              <a:t>from</a:t>
            </a:r>
            <a:r>
              <a:rPr lang="fr-CH" sz="2400" dirty="0">
                <a:latin typeface="Calibri"/>
                <a:cs typeface="Calibri"/>
              </a:rPr>
              <a:t> </a:t>
            </a:r>
            <a:r>
              <a:rPr lang="fr-CH" sz="2400" dirty="0" err="1">
                <a:latin typeface="Calibri"/>
                <a:cs typeface="Calibri"/>
              </a:rPr>
              <a:t>different</a:t>
            </a:r>
            <a:r>
              <a:rPr lang="fr-CH" sz="2400" dirty="0">
                <a:latin typeface="Calibri"/>
                <a:cs typeface="Calibri"/>
              </a:rPr>
              <a:t> disciplines</a:t>
            </a:r>
          </a:p>
          <a:p>
            <a:pPr marL="571500" indent="-571500">
              <a:buFont typeface="Arial"/>
              <a:buChar char="•"/>
            </a:pPr>
            <a:r>
              <a:rPr lang="fr-CH" sz="2400" dirty="0">
                <a:latin typeface="Calibri"/>
                <a:cs typeface="Calibri"/>
              </a:rPr>
              <a:t>General Education and Cross Education </a:t>
            </a:r>
            <a:r>
              <a:rPr lang="fr-CH" sz="2400" dirty="0" err="1">
                <a:latin typeface="Calibri"/>
                <a:cs typeface="Calibri"/>
              </a:rPr>
              <a:t>difficult</a:t>
            </a:r>
            <a:r>
              <a:rPr lang="fr-CH" sz="2400" dirty="0">
                <a:latin typeface="Calibri"/>
                <a:cs typeface="Calibri"/>
              </a:rPr>
              <a:t> to </a:t>
            </a:r>
            <a:r>
              <a:rPr lang="fr-CH" sz="2400" dirty="0" err="1">
                <a:latin typeface="Calibri"/>
                <a:cs typeface="Calibri"/>
              </a:rPr>
              <a:t>implement</a:t>
            </a:r>
          </a:p>
          <a:p>
            <a:pPr marL="571500" indent="-571500">
              <a:buFont typeface="Arial"/>
              <a:buChar char="•"/>
            </a:pPr>
            <a:endParaRPr lang="fr-CH" sz="2400" dirty="0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fr-CH" dirty="0">
              <a:cs typeface="Calibri Light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B250167-4073-0DF1-407D-1FE7F861A370}"/>
              </a:ext>
            </a:extLst>
          </p:cNvPr>
          <p:cNvSpPr txBox="1">
            <a:spLocks/>
          </p:cNvSpPr>
          <p:nvPr/>
        </p:nvSpPr>
        <p:spPr>
          <a:xfrm>
            <a:off x="838197" y="4102328"/>
            <a:ext cx="10193323" cy="166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CH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67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83B36-2D13-3B76-4E57-90A226A9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artifact</a:t>
            </a:r>
            <a:r>
              <a:rPr lang="fr-CH" dirty="0"/>
              <a:t> : Supra-</a:t>
            </a:r>
            <a:r>
              <a:rPr lang="fr-CH" dirty="0" err="1"/>
              <a:t>sequence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F68B28-AA56-305E-C432-2AA14A75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CH" dirty="0">
              <a:cs typeface="Calibri"/>
            </a:endParaRPr>
          </a:p>
          <a:p>
            <a:r>
              <a:rPr lang="fr-CH" dirty="0"/>
              <a:t>Focus on a PER objective </a:t>
            </a:r>
            <a:r>
              <a:rPr lang="fr-CH" dirty="0" err="1"/>
              <a:t>from</a:t>
            </a:r>
            <a:r>
              <a:rPr lang="fr-CH" dirty="0"/>
              <a:t> General or Cross Education</a:t>
            </a:r>
            <a:endParaRPr lang="fr-CH" dirty="0">
              <a:cs typeface="Calibri"/>
            </a:endParaRPr>
          </a:p>
          <a:p>
            <a:r>
              <a:rPr lang="fr-CH" dirty="0">
                <a:cs typeface="Calibri"/>
              </a:rPr>
              <a:t>Span multiple </a:t>
            </a:r>
            <a:r>
              <a:rPr lang="fr-CH" dirty="0" err="1">
                <a:cs typeface="Calibri"/>
              </a:rPr>
              <a:t>weeks</a:t>
            </a:r>
            <a:r>
              <a:rPr lang="fr-CH" dirty="0">
                <a:cs typeface="Calibri"/>
              </a:rPr>
              <a:t>, </a:t>
            </a:r>
            <a:r>
              <a:rPr lang="fr-CH" dirty="0" err="1">
                <a:cs typeface="Calibri"/>
              </a:rPr>
              <a:t>across</a:t>
            </a:r>
            <a:r>
              <a:rPr lang="fr-CH" dirty="0">
                <a:cs typeface="Calibri"/>
              </a:rPr>
              <a:t> </a:t>
            </a:r>
            <a:r>
              <a:rPr lang="fr-CH" dirty="0" err="1">
                <a:cs typeface="Calibri"/>
              </a:rPr>
              <a:t>any</a:t>
            </a:r>
            <a:r>
              <a:rPr lang="fr-CH" dirty="0">
                <a:cs typeface="Calibri"/>
              </a:rPr>
              <a:t> </a:t>
            </a:r>
            <a:r>
              <a:rPr lang="fr-CH" dirty="0" err="1">
                <a:cs typeface="Calibri"/>
              </a:rPr>
              <a:t>Subject</a:t>
            </a:r>
          </a:p>
          <a:p>
            <a:r>
              <a:rPr lang="fr-CH" dirty="0" err="1">
                <a:cs typeface="Calibri"/>
              </a:rPr>
              <a:t>Initiated</a:t>
            </a:r>
            <a:r>
              <a:rPr lang="fr-CH" dirty="0">
                <a:cs typeface="Calibri"/>
              </a:rPr>
              <a:t> by </a:t>
            </a:r>
            <a:r>
              <a:rPr lang="fr-CH" dirty="0" err="1">
                <a:cs typeface="Calibri"/>
              </a:rPr>
              <a:t>teacher</a:t>
            </a:r>
            <a:r>
              <a:rPr lang="fr-CH" dirty="0">
                <a:cs typeface="Calibri"/>
              </a:rPr>
              <a:t> for one class</a:t>
            </a:r>
            <a:endParaRPr lang="fr-CH" dirty="0"/>
          </a:p>
          <a:p>
            <a:r>
              <a:rPr lang="fr-CH" dirty="0">
                <a:cs typeface="Calibri"/>
              </a:rPr>
              <a:t>Can </a:t>
            </a:r>
            <a:r>
              <a:rPr lang="fr-CH" dirty="0" err="1">
                <a:cs typeface="Calibri"/>
              </a:rPr>
              <a:t>be</a:t>
            </a:r>
            <a:r>
              <a:rPr lang="fr-CH" dirty="0">
                <a:cs typeface="Calibri"/>
              </a:rPr>
              <a:t> </a:t>
            </a:r>
            <a:r>
              <a:rPr lang="fr-CH" dirty="0" err="1">
                <a:cs typeface="Calibri"/>
              </a:rPr>
              <a:t>joined</a:t>
            </a:r>
            <a:r>
              <a:rPr lang="fr-CH" dirty="0">
                <a:cs typeface="Calibri"/>
              </a:rPr>
              <a:t> by </a:t>
            </a:r>
            <a:r>
              <a:rPr lang="fr-CH" dirty="0" err="1">
                <a:cs typeface="Calibri"/>
              </a:rPr>
              <a:t>teacher</a:t>
            </a:r>
            <a:r>
              <a:rPr lang="fr-CH" dirty="0">
                <a:cs typeface="Calibri"/>
              </a:rPr>
              <a:t> on a </a:t>
            </a:r>
            <a:r>
              <a:rPr lang="fr-CH" dirty="0" err="1">
                <a:cs typeface="Calibri"/>
              </a:rPr>
              <a:t>voluntary</a:t>
            </a:r>
            <a:r>
              <a:rPr lang="fr-CH" dirty="0">
                <a:cs typeface="Calibri"/>
              </a:rPr>
              <a:t> basis</a:t>
            </a:r>
            <a:endParaRPr lang="fr-CH" dirty="0"/>
          </a:p>
          <a:p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teacher</a:t>
            </a:r>
            <a:r>
              <a:rPr lang="fr-CH" dirty="0"/>
              <a:t> can, in the </a:t>
            </a:r>
            <a:r>
              <a:rPr lang="fr-CH" dirty="0" err="1"/>
              <a:t>context</a:t>
            </a:r>
            <a:r>
              <a:rPr lang="fr-CH" dirty="0"/>
              <a:t> of the Supra-</a:t>
            </a:r>
            <a:r>
              <a:rPr lang="fr-CH" dirty="0" err="1"/>
              <a:t>sequence</a:t>
            </a:r>
            <a:r>
              <a:rPr lang="fr-CH" dirty="0"/>
              <a:t> :</a:t>
            </a:r>
            <a:endParaRPr lang="fr-CH" dirty="0">
              <a:cs typeface="Calibri"/>
            </a:endParaRPr>
          </a:p>
          <a:p>
            <a:pPr lvl="1"/>
            <a:r>
              <a:rPr lang="fr-CH" dirty="0" err="1">
                <a:cs typeface="Calibri"/>
              </a:rPr>
              <a:t>See</a:t>
            </a:r>
            <a:r>
              <a:rPr lang="fr-CH" dirty="0">
                <a:cs typeface="Calibri"/>
              </a:rPr>
              <a:t> </a:t>
            </a:r>
            <a:r>
              <a:rPr lang="fr-CH" dirty="0" err="1">
                <a:cs typeface="Calibri"/>
              </a:rPr>
              <a:t>what's</a:t>
            </a:r>
            <a:r>
              <a:rPr lang="fr-CH" dirty="0">
                <a:cs typeface="Calibri"/>
              </a:rPr>
              <a:t> been </a:t>
            </a:r>
            <a:r>
              <a:rPr lang="fr-CH" dirty="0" err="1">
                <a:cs typeface="Calibri"/>
              </a:rPr>
              <a:t>done</a:t>
            </a:r>
            <a:r>
              <a:rPr lang="fr-CH" dirty="0">
                <a:cs typeface="Calibri"/>
              </a:rPr>
              <a:t> by </a:t>
            </a:r>
            <a:r>
              <a:rPr lang="fr-CH" dirty="0" err="1">
                <a:cs typeface="Calibri"/>
              </a:rPr>
              <a:t>other</a:t>
            </a:r>
            <a:r>
              <a:rPr lang="fr-CH" dirty="0">
                <a:cs typeface="Calibri"/>
              </a:rPr>
              <a:t> </a:t>
            </a:r>
            <a:r>
              <a:rPr lang="fr-CH" dirty="0" err="1">
                <a:cs typeface="Calibri"/>
              </a:rPr>
              <a:t>teachers</a:t>
            </a:r>
          </a:p>
          <a:p>
            <a:pPr lvl="1"/>
            <a:r>
              <a:rPr lang="fr-CH" dirty="0"/>
              <a:t>Plan for </a:t>
            </a: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done</a:t>
            </a:r>
            <a:r>
              <a:rPr lang="fr-CH" dirty="0"/>
              <a:t> in the supra-</a:t>
            </a:r>
            <a:r>
              <a:rPr lang="fr-CH" dirty="0" err="1"/>
              <a:t>sequence</a:t>
            </a:r>
            <a:endParaRPr lang="fr-CH" dirty="0" err="1">
              <a:cs typeface="Calibri"/>
            </a:endParaRPr>
          </a:p>
          <a:p>
            <a:pPr lvl="1"/>
            <a:r>
              <a:rPr lang="fr-CH" dirty="0" err="1"/>
              <a:t>Allows</a:t>
            </a:r>
            <a:r>
              <a:rPr lang="fr-CH" dirty="0"/>
              <a:t> to </a:t>
            </a:r>
            <a:r>
              <a:rPr lang="fr-CH" dirty="0" err="1"/>
              <a:t>adapt</a:t>
            </a:r>
            <a:r>
              <a:rPr lang="fr-CH" dirty="0"/>
              <a:t> the future </a:t>
            </a:r>
            <a:r>
              <a:rPr lang="fr-CH" dirty="0" err="1"/>
              <a:t>lessons</a:t>
            </a:r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78B685-5296-73CA-338D-4409F064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68C378-29DA-4DC6-9873-E938804F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789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26A26-D5E8-234C-C03B-FABEF58E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Artifact</a:t>
            </a:r>
            <a:r>
              <a:rPr lang="fr-CH" dirty="0"/>
              <a:t>: Use case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286B57-EFC1-5849-F8A9-4FBD61C2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Maxime Piergiovanni &amp; Mathias Tonini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2ADFCA-725F-4008-2A65-F28EB88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68-91BA-4515-AEF0-8E6FA11BD256}" type="slidenum">
              <a:rPr lang="fr-CH" smtClean="0"/>
              <a:t>5</a:t>
            </a:fld>
            <a:endParaRPr lang="fr-CH"/>
          </a:p>
        </p:txBody>
      </p:sp>
      <p:pic>
        <p:nvPicPr>
          <p:cNvPr id="11" name="Espace réservé du contenu 10" descr="Une image contenant texte, diagramme, croquis, capture d’écran">
            <a:extLst>
              <a:ext uri="{FF2B5EF4-FFF2-40B4-BE49-F238E27FC236}">
                <a16:creationId xmlns:a16="http://schemas.microsoft.com/office/drawing/2014/main" id="{3022CC3C-8F24-8DB1-0821-20DCB838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8" b="43966"/>
          <a:stretch/>
        </p:blipFill>
        <p:spPr>
          <a:xfrm>
            <a:off x="3181852" y="1690688"/>
            <a:ext cx="5828295" cy="4585739"/>
          </a:xfrm>
        </p:spPr>
      </p:pic>
    </p:spTree>
    <p:extLst>
      <p:ext uri="{BB962C8B-B14F-4D97-AF65-F5344CB8AC3E}">
        <p14:creationId xmlns:p14="http://schemas.microsoft.com/office/powerpoint/2010/main" val="3189048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Seminar Public Services</vt:lpstr>
      <vt:lpstr>PER (Plan d’étude Roman)</vt:lpstr>
      <vt:lpstr>PER: Actual ressources</vt:lpstr>
      <vt:lpstr>Our artifact : Supra-sequence</vt:lpstr>
      <vt:lpstr>Our Artifact: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Public Services</dc:title>
  <dc:creator>Mathias Tonini</dc:creator>
  <cp:lastModifiedBy>Mathias Tonini</cp:lastModifiedBy>
  <cp:revision>107</cp:revision>
  <dcterms:created xsi:type="dcterms:W3CDTF">2023-10-17T09:06:37Z</dcterms:created>
  <dcterms:modified xsi:type="dcterms:W3CDTF">2023-12-19T12:31:04Z</dcterms:modified>
</cp:coreProperties>
</file>