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68D6-0C28-4DF5-9904-10B7930A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7DB5C-6F74-4C68-B78D-F7396CED5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D539-28B7-4417-9F4B-BF0B9BF6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F6CB-9FF1-4E05-BFC8-46851D07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38D8-2890-4E53-BA07-4574A4C8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A72C-F7D1-4FCA-BC07-3696D6E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B01D4-5124-4B24-B3B4-39B96145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BF16-009E-41D5-97BC-28D97ABB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7FA5-5BB8-4858-9C41-172B528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753E-B2B3-48C3-A02F-C748DCFD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01F90-815E-461A-A0CC-918B6893C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780C4-F482-4279-BC93-12EF5BAB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9419-314D-4EBE-9934-75B570D1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D2663-6048-436A-8ECC-830E0C98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EE63-3A20-44FB-AA59-C1882955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9B91-CA1F-4610-B69C-DA48BD80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D41A-896E-4999-A6BA-392BD609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855-33FC-46A6-AE41-55BD7E2E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B808-065A-47C9-9B84-4C7461F9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103F-5F1D-4C5F-9F3C-5373EA63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24B1-E286-45F0-A0C9-B5E88836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09A5A-54C1-4E82-ABD5-D96B16F0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E80AC-3BEC-437B-BFE7-5FCCB74E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BBBB-E207-4BC9-8750-519E9A43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A56C-2054-4D1F-A386-C788EC3B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09AA-040F-4CE7-A2D6-CFE720FF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5636-92E7-4F73-9672-29B0EBF1B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6D34C-D57E-4F24-A05C-E785933B9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B61B7-C642-498B-AE36-76A176E8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0DF2-3DFE-4003-AD40-15FA66E6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9753-DFBA-4DC7-A527-37BE7D7E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C815-71BD-4C12-AF69-1FEA577F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1B76-08A8-4987-86C2-B766B751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91809-891B-45D9-BBE3-F8443F5B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62E88-1503-49CB-8FB0-FEA2E9D9E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B3716-0145-4C53-B665-385668A21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1A01D-E025-45C9-816D-DEF92746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C47ED-394F-4770-94A4-23DEEADB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63D92-6EF4-4F93-94C1-09C79237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7F5F-EA05-4452-A36E-D11EEA25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97204-E197-4F99-869C-902BCA3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AAF3B-B04C-4F3E-A616-0180DC62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6748B-18C9-4C64-BBC8-C4E29D83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3BEDF-FEE3-40F8-8D0D-EEF0756B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115F2-DC9C-4F1F-9805-B821FBDB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BED6-4172-44FE-86DF-70306368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A38B-D599-47D0-B555-B57D7B69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8C26-FC57-4013-8394-B84113B1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73C51-949E-4AB5-9A51-B4129992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EB40-9540-4736-AEC4-07B0D551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C4974-F45E-4D9E-943F-2559E2AC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E48E0-4FCA-45B1-9829-A9999481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DBA0-77B3-4611-A76F-7650AB52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CF2FF-D1CC-494B-9906-9D21C7444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D8710-8A4A-41CA-883D-D9C3FD63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A1CF-3E99-4838-B2D7-073F5889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E0B45-143F-479B-89D0-A131EC36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4373-2276-451D-979E-DD93E57D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19503-0C4F-4416-92DE-2797BE50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7B67-40F9-439E-956A-AD37CB60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E4C8-BC10-4AFA-8549-9CE9783C8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2352B-4F52-4D18-895D-E2401B72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D2AC-2659-43DB-BD02-F3111457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8A4B-727C-423F-A6AB-FF1D4CAAD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20EC8-A0B7-4D19-9F3D-41806B22B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Internet of Things Routing</a:t>
            </a:r>
          </a:p>
        </p:txBody>
      </p:sp>
    </p:spTree>
    <p:extLst>
      <p:ext uri="{BB962C8B-B14F-4D97-AF65-F5344CB8AC3E}">
        <p14:creationId xmlns:p14="http://schemas.microsoft.com/office/powerpoint/2010/main" val="181102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dar chart&#10;&#10;Description automatically generated">
            <a:extLst>
              <a:ext uri="{FF2B5EF4-FFF2-40B4-BE49-F238E27FC236}">
                <a16:creationId xmlns:a16="http://schemas.microsoft.com/office/drawing/2014/main" id="{B6132BA8-DB3C-4747-A428-B984BDA7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700212"/>
            <a:ext cx="107442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219780-A13B-408B-85AD-F7C7D61E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51" y="2905125"/>
            <a:ext cx="2914650" cy="1047750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A06DCF2-708E-47D7-BE16-717557FE5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01" y="1647825"/>
            <a:ext cx="41148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9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background pattern&#10;&#10;Description automatically generated">
            <a:extLst>
              <a:ext uri="{FF2B5EF4-FFF2-40B4-BE49-F238E27FC236}">
                <a16:creationId xmlns:a16="http://schemas.microsoft.com/office/drawing/2014/main" id="{E861A584-1BEB-46FE-AB9C-0CD833E7A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1614487"/>
            <a:ext cx="64103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4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E1B58-4412-4C7A-B126-9432ABAB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63" y="1584701"/>
            <a:ext cx="7933474" cy="1589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E88E9C-E2D2-41D2-81BA-02BB0D84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70" y="3342068"/>
            <a:ext cx="4555059" cy="682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21EADB-29E5-40F8-A926-8E964080D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470" y="4024585"/>
            <a:ext cx="4139616" cy="682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968759-98D6-4486-B271-E484022C03E7}"/>
              </a:ext>
            </a:extLst>
          </p:cNvPr>
          <p:cNvSpPr txBox="1"/>
          <p:nvPr/>
        </p:nvSpPr>
        <p:spPr>
          <a:xfrm>
            <a:off x="1381533" y="3452493"/>
            <a:ext cx="231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Child router: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364FC-1ECC-4A08-A011-B1FD976442ED}"/>
              </a:ext>
            </a:extLst>
          </p:cNvPr>
          <p:cNvSpPr txBox="1"/>
          <p:nvPr/>
        </p:nvSpPr>
        <p:spPr>
          <a:xfrm>
            <a:off x="1381533" y="4141701"/>
            <a:ext cx="231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Child end </a:t>
            </a:r>
            <a:r>
              <a:rPr lang="da-DK" sz="2400" dirty="0" err="1"/>
              <a:t>device</a:t>
            </a:r>
            <a:r>
              <a:rPr lang="da-DK" sz="2400" dirty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363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E8B2C042-145F-456B-A5A9-315C4CF4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932" y="935805"/>
            <a:ext cx="4294136" cy="498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3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BC9754FF-2D1A-40F5-87AE-D423197E6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2" y="900112"/>
            <a:ext cx="7839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3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E63CECB-CEB7-49BF-BB72-CBABF55EF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790575"/>
            <a:ext cx="7343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7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6A506A2-D25B-4819-8A9E-73175F3C6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738187"/>
            <a:ext cx="70580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7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Question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Andresen</dc:creator>
  <cp:lastModifiedBy>Mathias Andresen</cp:lastModifiedBy>
  <cp:revision>19</cp:revision>
  <dcterms:created xsi:type="dcterms:W3CDTF">2021-01-11T13:14:35Z</dcterms:created>
  <dcterms:modified xsi:type="dcterms:W3CDTF">2021-01-11T13:57:57Z</dcterms:modified>
</cp:coreProperties>
</file>