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68D6-0C28-4DF5-9904-10B7930A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7DB5C-6F74-4C68-B78D-F7396CED5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D539-28B7-4417-9F4B-BF0B9BF6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F6CB-9FF1-4E05-BFC8-46851D07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38D8-2890-4E53-BA07-4574A4C8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A72C-F7D1-4FCA-BC07-3696D6E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B01D4-5124-4B24-B3B4-39B96145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BF16-009E-41D5-97BC-28D97ABB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7FA5-5BB8-4858-9C41-172B528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753E-B2B3-48C3-A02F-C748DCF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1F90-815E-461A-A0CC-918B6893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780C4-F482-4279-BC93-12EF5BAB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9419-314D-4EBE-9934-75B570D1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2663-6048-436A-8ECC-830E0C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EE63-3A20-44FB-AA59-C188295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9B91-CA1F-4610-B69C-DA48BD8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D41A-896E-4999-A6BA-392BD609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855-33FC-46A6-AE41-55BD7E2E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B808-065A-47C9-9B84-4C7461F9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03F-5F1D-4C5F-9F3C-5373EA63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24B1-E286-45F0-A0C9-B5E88836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9A5A-54C1-4E82-ABD5-D96B16F0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80AC-3BEC-437B-BFE7-5FCCB74E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BBBB-E207-4BC9-8750-519E9A43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A56C-2054-4D1F-A386-C788EC3B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9AA-040F-4CE7-A2D6-CFE720FF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5636-92E7-4F73-9672-29B0EBF1B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6D34C-D57E-4F24-A05C-E785933B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B61B7-C642-498B-AE36-76A176E8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0DF2-3DFE-4003-AD40-15FA66E6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9753-DFBA-4DC7-A527-37BE7D7E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C815-71BD-4C12-AF69-1FEA577F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1B76-08A8-4987-86C2-B766B751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1809-891B-45D9-BBE3-F8443F5B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62E88-1503-49CB-8FB0-FEA2E9D9E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B3716-0145-4C53-B665-385668A21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1A01D-E025-45C9-816D-DEF92746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C47ED-394F-4770-94A4-23DEEADB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63D92-6EF4-4F93-94C1-09C79237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7F5F-EA05-4452-A36E-D11EEA25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97204-E197-4F99-869C-902BCA3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AAF3B-B04C-4F3E-A616-0180DC62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748B-18C9-4C64-BBC8-C4E29D83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3BEDF-FEE3-40F8-8D0D-EEF0756B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115F2-DC9C-4F1F-9805-B821FBDB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BED6-4172-44FE-86DF-70306368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8B-D599-47D0-B555-B57D7B69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8C26-FC57-4013-8394-B84113B1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73C51-949E-4AB5-9A51-B4129992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EB40-9540-4736-AEC4-07B0D551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C4974-F45E-4D9E-943F-2559E2AC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48E0-4FCA-45B1-9829-A9999481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DBA0-77B3-4611-A76F-7650AB52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F2FF-D1CC-494B-9906-9D21C7444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D8710-8A4A-41CA-883D-D9C3FD6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A1CF-3E99-4838-B2D7-073F5889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0B45-143F-479B-89D0-A131EC36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4373-2276-451D-979E-DD93E57D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19503-0C4F-4416-92DE-2797BE50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7B67-40F9-439E-956A-AD37CB60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E4C8-BC10-4AFA-8549-9CE9783C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352B-4F52-4D18-895D-E2401B72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D2AC-2659-43DB-BD02-F3111457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8A4B-727C-423F-A6AB-FF1D4CAA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20EC8-A0B7-4D19-9F3D-41806B22B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18110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DCB726C-F150-41CF-954D-0F6AA8AAD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43" y="2328862"/>
            <a:ext cx="5929313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D867C3B-DD92-4F40-A372-CF757214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97" y="1920771"/>
            <a:ext cx="8788605" cy="30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8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9D97CD9-3933-4494-BC2D-BBA33D100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32" y="1429101"/>
            <a:ext cx="6467335" cy="39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4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rrow&#10;&#10;Description automatically generated">
            <a:extLst>
              <a:ext uri="{FF2B5EF4-FFF2-40B4-BE49-F238E27FC236}">
                <a16:creationId xmlns:a16="http://schemas.microsoft.com/office/drawing/2014/main" id="{0264FA71-65B0-428C-8997-02C556E2D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2147887"/>
            <a:ext cx="75914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6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Question 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Andresen</dc:creator>
  <cp:lastModifiedBy>Mathias Andresen</cp:lastModifiedBy>
  <cp:revision>25</cp:revision>
  <dcterms:created xsi:type="dcterms:W3CDTF">2021-01-11T13:14:35Z</dcterms:created>
  <dcterms:modified xsi:type="dcterms:W3CDTF">2021-01-11T14:03:01Z</dcterms:modified>
</cp:coreProperties>
</file>