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Replication and Consistency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15C3CDF-34A6-4A14-8384-E0207F84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824037"/>
            <a:ext cx="7962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250C24C-2327-46AE-8432-BFFB26C19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966912"/>
            <a:ext cx="6038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0EDFB79-955F-4761-8D64-9A5C2686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30" y="1745417"/>
            <a:ext cx="8634740" cy="33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EE29CCF3-FEE9-4828-89C5-C6EA83AF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83" y="1802455"/>
            <a:ext cx="8460234" cy="32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Question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7</cp:revision>
  <dcterms:created xsi:type="dcterms:W3CDTF">2021-01-11T13:14:35Z</dcterms:created>
  <dcterms:modified xsi:type="dcterms:W3CDTF">2021-01-11T13:20:59Z</dcterms:modified>
</cp:coreProperties>
</file>