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EDD7D-C594-446C-8FA7-8F6F8EE7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952500"/>
            <a:ext cx="54768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8F1EE9C5-B359-4BBD-82F8-095C7AB1F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957262"/>
            <a:ext cx="58197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AADA15BC-6088-4FDF-91BC-59D9F1E7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89" y="1094014"/>
            <a:ext cx="4392821" cy="46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403B57-CF42-4538-B18D-1274F3C7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3" y="2246182"/>
            <a:ext cx="11403574" cy="23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8E80668-6B1E-4060-8FB7-920E3883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466850"/>
            <a:ext cx="8353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queen, vector graphics&#10;&#10;Description automatically generated">
            <a:extLst>
              <a:ext uri="{FF2B5EF4-FFF2-40B4-BE49-F238E27FC236}">
                <a16:creationId xmlns:a16="http://schemas.microsoft.com/office/drawing/2014/main" id="{20D6B0F8-640C-4BD5-BDBE-934E802E6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7" y="2162175"/>
            <a:ext cx="3781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Question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9</cp:revision>
  <dcterms:created xsi:type="dcterms:W3CDTF">2021-01-11T13:14:35Z</dcterms:created>
  <dcterms:modified xsi:type="dcterms:W3CDTF">2021-01-11T13:28:48Z</dcterms:modified>
</cp:coreProperties>
</file>