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Clustered Storage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87C1F7-CFC8-4ED3-99E4-D5D1D2D4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78" y="1247931"/>
            <a:ext cx="7040644" cy="43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C48873-1C43-4649-819F-5BC7826A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8" y="1548203"/>
            <a:ext cx="9074444" cy="37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9B3265-4302-457E-9B4F-AD625B83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166812"/>
            <a:ext cx="99631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C960195-A868-41A9-87FB-583C97B9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328737"/>
            <a:ext cx="4514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F37ECB3-D98E-477E-899C-01AE1EE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14587"/>
            <a:ext cx="6248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8F8A941-5F2F-419B-A54D-4E20FB27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38" y="1794106"/>
            <a:ext cx="5435724" cy="3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BA982-1D20-4F5E-97DC-CE45EA59AB1A}"/>
              </a:ext>
            </a:extLst>
          </p:cNvPr>
          <p:cNvSpPr txBox="1"/>
          <p:nvPr/>
        </p:nvSpPr>
        <p:spPr>
          <a:xfrm>
            <a:off x="3049250" y="3013501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fh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Open(“/ls/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exampleCell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/gfs/master”)</a:t>
            </a:r>
          </a:p>
          <a:p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success =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tryAcquire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fh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if(success) write(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fh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myID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67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1B812AA-574D-468A-A14D-13A080935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2894428"/>
            <a:ext cx="5819775" cy="223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32AC6-8C62-40D1-813C-28BCB6FCF79F}"/>
              </a:ext>
            </a:extLst>
          </p:cNvPr>
          <p:cNvSpPr txBox="1"/>
          <p:nvPr/>
        </p:nvSpPr>
        <p:spPr>
          <a:xfrm>
            <a:off x="1990568" y="1921451"/>
            <a:ext cx="821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(row: String, column: String, time: int64) -&gt; String</a:t>
            </a:r>
          </a:p>
        </p:txBody>
      </p:sp>
    </p:spTree>
    <p:extLst>
      <p:ext uri="{BB962C8B-B14F-4D97-AF65-F5344CB8AC3E}">
        <p14:creationId xmlns:p14="http://schemas.microsoft.com/office/powerpoint/2010/main" val="235383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117793F-8D0D-417A-AE15-82ACD298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18" y="1937655"/>
            <a:ext cx="8680964" cy="2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Office Theme</vt:lpstr>
      <vt:lpstr>Question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11</cp:revision>
  <dcterms:created xsi:type="dcterms:W3CDTF">2021-01-11T13:14:35Z</dcterms:created>
  <dcterms:modified xsi:type="dcterms:W3CDTF">2021-01-11T13:34:18Z</dcterms:modified>
</cp:coreProperties>
</file>