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ABC9DF-BD2C-4EEB-A807-E08FBFAA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1971675"/>
            <a:ext cx="4371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845DE4C-9936-4162-85E7-79B549A1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581275"/>
            <a:ext cx="6381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A97F10A-2EA2-471B-A36D-9BC2EED0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20" y="1101308"/>
            <a:ext cx="5815559" cy="46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8299211-90EC-4CCE-B78A-A160199B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395412"/>
            <a:ext cx="6677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5123848-BB9F-4DFA-A7A1-24E3FA88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1" y="638528"/>
            <a:ext cx="8817418" cy="55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B3EAF3-F1B1-498D-B321-4D8879AE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95" y="838678"/>
            <a:ext cx="9475010" cy="51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0C0D25-0CB7-4919-874C-A07BBEBC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3" y="648515"/>
            <a:ext cx="9788014" cy="55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734884-1C34-454B-883B-2C84AF53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6" y="760956"/>
            <a:ext cx="10306627" cy="5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7B5742-8BFC-4677-A172-0DC2C571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1" y="747474"/>
            <a:ext cx="10409318" cy="53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DA1089-A54C-441C-A568-485AD726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1" y="1019670"/>
            <a:ext cx="10523837" cy="48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C23303B-C1F7-46E6-AC45-7DEBBA56C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7"/>
          <a:stretch/>
        </p:blipFill>
        <p:spPr>
          <a:xfrm>
            <a:off x="3096132" y="1357312"/>
            <a:ext cx="599973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Question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13</cp:revision>
  <dcterms:created xsi:type="dcterms:W3CDTF">2021-01-11T13:14:35Z</dcterms:created>
  <dcterms:modified xsi:type="dcterms:W3CDTF">2021-01-11T13:40:18Z</dcterms:modified>
</cp:coreProperties>
</file>