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 to Peer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29F1C1-DE81-44F1-A46E-F6A9331E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1295400"/>
            <a:ext cx="5495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radar chart&#10;&#10;Description automatically generated">
            <a:extLst>
              <a:ext uri="{FF2B5EF4-FFF2-40B4-BE49-F238E27FC236}">
                <a16:creationId xmlns:a16="http://schemas.microsoft.com/office/drawing/2014/main" id="{F19D981F-CD5E-4F69-A5D5-DE31160AB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1066800"/>
            <a:ext cx="7477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55AB26F-792F-4A8A-BF30-EC127132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1000125"/>
            <a:ext cx="49053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95E066B-1A1F-4818-AE2C-AC982DC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709612"/>
            <a:ext cx="5514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7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CE8997B-D128-43DC-86D2-03FAE196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1438275"/>
            <a:ext cx="7496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6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7E1132F-456B-4A82-BEF8-F28F6FED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676400"/>
            <a:ext cx="71818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0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21F36D-830B-457E-B7C0-E2FBE857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86" y="1255131"/>
            <a:ext cx="4596827" cy="43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3C924B-0562-47DC-9B18-EA5E0B999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1747837"/>
            <a:ext cx="7286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0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Question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21</cp:revision>
  <dcterms:created xsi:type="dcterms:W3CDTF">2021-01-11T13:14:35Z</dcterms:created>
  <dcterms:modified xsi:type="dcterms:W3CDTF">2021-01-11T13:59:29Z</dcterms:modified>
</cp:coreProperties>
</file>