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321" r:id="rId5"/>
    <p:sldId id="267" r:id="rId6"/>
    <p:sldId id="268" r:id="rId7"/>
    <p:sldId id="269" r:id="rId8"/>
    <p:sldId id="270" r:id="rId9"/>
    <p:sldId id="263" r:id="rId10"/>
    <p:sldId id="271" r:id="rId11"/>
    <p:sldId id="272" r:id="rId12"/>
    <p:sldId id="273" r:id="rId13"/>
    <p:sldId id="275" r:id="rId14"/>
    <p:sldId id="274" r:id="rId15"/>
    <p:sldId id="284" r:id="rId16"/>
    <p:sldId id="287" r:id="rId17"/>
    <p:sldId id="288" r:id="rId18"/>
    <p:sldId id="289" r:id="rId19"/>
    <p:sldId id="277" r:id="rId20"/>
    <p:sldId id="283" r:id="rId21"/>
    <p:sldId id="285" r:id="rId22"/>
    <p:sldId id="280" r:id="rId23"/>
    <p:sldId id="300" r:id="rId24"/>
    <p:sldId id="301" r:id="rId25"/>
    <p:sldId id="278" r:id="rId26"/>
    <p:sldId id="290" r:id="rId27"/>
    <p:sldId id="282" r:id="rId28"/>
    <p:sldId id="293" r:id="rId29"/>
    <p:sldId id="291" r:id="rId30"/>
    <p:sldId id="279" r:id="rId31"/>
    <p:sldId id="292" r:id="rId32"/>
    <p:sldId id="295" r:id="rId33"/>
    <p:sldId id="296" r:id="rId34"/>
    <p:sldId id="303" r:id="rId35"/>
    <p:sldId id="302" r:id="rId36"/>
    <p:sldId id="304" r:id="rId37"/>
    <p:sldId id="305" r:id="rId38"/>
    <p:sldId id="306" r:id="rId39"/>
    <p:sldId id="307" r:id="rId40"/>
    <p:sldId id="299" r:id="rId41"/>
    <p:sldId id="298" r:id="rId42"/>
    <p:sldId id="308" r:id="rId43"/>
    <p:sldId id="313" r:id="rId44"/>
    <p:sldId id="314" r:id="rId45"/>
    <p:sldId id="316" r:id="rId46"/>
    <p:sldId id="317" r:id="rId47"/>
    <p:sldId id="315" r:id="rId48"/>
    <p:sldId id="318" r:id="rId49"/>
    <p:sldId id="319" r:id="rId50"/>
    <p:sldId id="312" r:id="rId51"/>
    <p:sldId id="320" r:id="rId52"/>
    <p:sldId id="310" r:id="rId53"/>
    <p:sldId id="311" r:id="rId54"/>
    <p:sldId id="262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8F2EE2-9EFD-48BE-BB9C-67597EF8CA14}" v="20" dt="2024-09-25T19:43:54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as Horn" userId="b5ff49a8f265e117" providerId="LiveId" clId="{D98F2EE2-9EFD-48BE-BB9C-67597EF8CA14}"/>
    <pc:docChg chg="undo custSel addSld delSld modSld sldOrd">
      <pc:chgData name="Mathias Horn" userId="b5ff49a8f265e117" providerId="LiveId" clId="{D98F2EE2-9EFD-48BE-BB9C-67597EF8CA14}" dt="2024-09-25T22:07:06.901" v="2471" actId="27636"/>
      <pc:docMkLst>
        <pc:docMk/>
      </pc:docMkLst>
      <pc:sldChg chg="del">
        <pc:chgData name="Mathias Horn" userId="b5ff49a8f265e117" providerId="LiveId" clId="{D98F2EE2-9EFD-48BE-BB9C-67597EF8CA14}" dt="2024-09-25T19:52:57.272" v="2438" actId="47"/>
        <pc:sldMkLst>
          <pc:docMk/>
          <pc:sldMk cId="0" sldId="258"/>
        </pc:sldMkLst>
      </pc:sldChg>
      <pc:sldChg chg="del">
        <pc:chgData name="Mathias Horn" userId="b5ff49a8f265e117" providerId="LiveId" clId="{D98F2EE2-9EFD-48BE-BB9C-67597EF8CA14}" dt="2024-09-25T17:35:38.109" v="897" actId="47"/>
        <pc:sldMkLst>
          <pc:docMk/>
          <pc:sldMk cId="0" sldId="259"/>
        </pc:sldMkLst>
      </pc:sldChg>
      <pc:sldChg chg="del">
        <pc:chgData name="Mathias Horn" userId="b5ff49a8f265e117" providerId="LiveId" clId="{D98F2EE2-9EFD-48BE-BB9C-67597EF8CA14}" dt="2024-09-25T17:35:46.041" v="898" actId="47"/>
        <pc:sldMkLst>
          <pc:docMk/>
          <pc:sldMk cId="0" sldId="260"/>
        </pc:sldMkLst>
      </pc:sldChg>
      <pc:sldChg chg="del">
        <pc:chgData name="Mathias Horn" userId="b5ff49a8f265e117" providerId="LiveId" clId="{D98F2EE2-9EFD-48BE-BB9C-67597EF8CA14}" dt="2024-09-25T17:35:57.067" v="899" actId="47"/>
        <pc:sldMkLst>
          <pc:docMk/>
          <pc:sldMk cId="0" sldId="261"/>
        </pc:sldMkLst>
      </pc:sldChg>
      <pc:sldChg chg="addSp delSp modSp mod">
        <pc:chgData name="Mathias Horn" userId="b5ff49a8f265e117" providerId="LiveId" clId="{D98F2EE2-9EFD-48BE-BB9C-67597EF8CA14}" dt="2024-09-25T17:38:52.508" v="1058" actId="478"/>
        <pc:sldMkLst>
          <pc:docMk/>
          <pc:sldMk cId="0" sldId="262"/>
        </pc:sldMkLst>
        <pc:spChg chg="mod">
          <ac:chgData name="Mathias Horn" userId="b5ff49a8f265e117" providerId="LiveId" clId="{D98F2EE2-9EFD-48BE-BB9C-67597EF8CA14}" dt="2024-09-25T17:38:15.994" v="1014" actId="20577"/>
          <ac:spMkLst>
            <pc:docMk/>
            <pc:sldMk cId="0" sldId="262"/>
            <ac:spMk id="2" creationId="{00000000-0000-0000-0000-000000000000}"/>
          </ac:spMkLst>
        </pc:spChg>
        <pc:spChg chg="del">
          <ac:chgData name="Mathias Horn" userId="b5ff49a8f265e117" providerId="LiveId" clId="{D98F2EE2-9EFD-48BE-BB9C-67597EF8CA14}" dt="2024-09-25T17:38:52.508" v="1058" actId="478"/>
          <ac:spMkLst>
            <pc:docMk/>
            <pc:sldMk cId="0" sldId="262"/>
            <ac:spMk id="3" creationId="{00000000-0000-0000-0000-000000000000}"/>
          </ac:spMkLst>
        </pc:spChg>
        <pc:spChg chg="add mod">
          <ac:chgData name="Mathias Horn" userId="b5ff49a8f265e117" providerId="LiveId" clId="{D98F2EE2-9EFD-48BE-BB9C-67597EF8CA14}" dt="2024-09-25T17:38:52.508" v="1058" actId="478"/>
          <ac:spMkLst>
            <pc:docMk/>
            <pc:sldMk cId="0" sldId="262"/>
            <ac:spMk id="5" creationId="{970CC62B-1355-A526-577D-FBF7DC1163E3}"/>
          </ac:spMkLst>
        </pc:spChg>
      </pc:sldChg>
      <pc:sldChg chg="modSp mod">
        <pc:chgData name="Mathias Horn" userId="b5ff49a8f265e117" providerId="LiveId" clId="{D98F2EE2-9EFD-48BE-BB9C-67597EF8CA14}" dt="2024-09-25T22:07:06.901" v="2471" actId="27636"/>
        <pc:sldMkLst>
          <pc:docMk/>
          <pc:sldMk cId="614204396" sldId="266"/>
        </pc:sldMkLst>
        <pc:spChg chg="mod">
          <ac:chgData name="Mathias Horn" userId="b5ff49a8f265e117" providerId="LiveId" clId="{D98F2EE2-9EFD-48BE-BB9C-67597EF8CA14}" dt="2024-09-25T22:07:06.901" v="2471" actId="27636"/>
          <ac:spMkLst>
            <pc:docMk/>
            <pc:sldMk cId="614204396" sldId="266"/>
            <ac:spMk id="2" creationId="{00000000-0000-0000-0000-000000000000}"/>
          </ac:spMkLst>
        </pc:spChg>
        <pc:spChg chg="mod">
          <ac:chgData name="Mathias Horn" userId="b5ff49a8f265e117" providerId="LiveId" clId="{D98F2EE2-9EFD-48BE-BB9C-67597EF8CA14}" dt="2024-09-25T22:05:41.579" v="2468" actId="20577"/>
          <ac:spMkLst>
            <pc:docMk/>
            <pc:sldMk cId="614204396" sldId="266"/>
            <ac:spMk id="3" creationId="{00000000-0000-0000-0000-000000000000}"/>
          </ac:spMkLst>
        </pc:spChg>
      </pc:sldChg>
      <pc:sldChg chg="modSp mod">
        <pc:chgData name="Mathias Horn" userId="b5ff49a8f265e117" providerId="LiveId" clId="{D98F2EE2-9EFD-48BE-BB9C-67597EF8CA14}" dt="2024-09-25T17:50:19.152" v="1293" actId="27636"/>
        <pc:sldMkLst>
          <pc:docMk/>
          <pc:sldMk cId="1751065013" sldId="270"/>
        </pc:sldMkLst>
        <pc:spChg chg="mod">
          <ac:chgData name="Mathias Horn" userId="b5ff49a8f265e117" providerId="LiveId" clId="{D98F2EE2-9EFD-48BE-BB9C-67597EF8CA14}" dt="2024-09-25T17:50:19.152" v="1293" actId="27636"/>
          <ac:spMkLst>
            <pc:docMk/>
            <pc:sldMk cId="1751065013" sldId="270"/>
            <ac:spMk id="3" creationId="{A0E3024A-40D7-D627-6E3B-DBA206F0C5BB}"/>
          </ac:spMkLst>
        </pc:spChg>
      </pc:sldChg>
      <pc:sldChg chg="modSp del mod ord">
        <pc:chgData name="Mathias Horn" userId="b5ff49a8f265e117" providerId="LiveId" clId="{D98F2EE2-9EFD-48BE-BB9C-67597EF8CA14}" dt="2024-09-25T18:05:35.207" v="1613" actId="47"/>
        <pc:sldMkLst>
          <pc:docMk/>
          <pc:sldMk cId="1926405608" sldId="276"/>
        </pc:sldMkLst>
        <pc:spChg chg="mod">
          <ac:chgData name="Mathias Horn" userId="b5ff49a8f265e117" providerId="LiveId" clId="{D98F2EE2-9EFD-48BE-BB9C-67597EF8CA14}" dt="2024-09-25T17:38:37.609" v="1053" actId="20577"/>
          <ac:spMkLst>
            <pc:docMk/>
            <pc:sldMk cId="1926405608" sldId="276"/>
            <ac:spMk id="2" creationId="{DA094B4B-6F51-B5E3-4FE0-27CED1EB3E59}"/>
          </ac:spMkLst>
        </pc:spChg>
        <pc:spChg chg="mod">
          <ac:chgData name="Mathias Horn" userId="b5ff49a8f265e117" providerId="LiveId" clId="{D98F2EE2-9EFD-48BE-BB9C-67597EF8CA14}" dt="2024-09-25T17:35:23.928" v="896" actId="20577"/>
          <ac:spMkLst>
            <pc:docMk/>
            <pc:sldMk cId="1926405608" sldId="276"/>
            <ac:spMk id="3" creationId="{D2431312-DA49-3B61-9F9B-683B81EA7C06}"/>
          </ac:spMkLst>
        </pc:spChg>
      </pc:sldChg>
      <pc:sldChg chg="modSp mod">
        <pc:chgData name="Mathias Horn" userId="b5ff49a8f265e117" providerId="LiveId" clId="{D98F2EE2-9EFD-48BE-BB9C-67597EF8CA14}" dt="2024-09-25T18:35:42.884" v="1745" actId="20577"/>
        <pc:sldMkLst>
          <pc:docMk/>
          <pc:sldMk cId="2451785503" sldId="278"/>
        </pc:sldMkLst>
        <pc:spChg chg="mod">
          <ac:chgData name="Mathias Horn" userId="b5ff49a8f265e117" providerId="LiveId" clId="{D98F2EE2-9EFD-48BE-BB9C-67597EF8CA14}" dt="2024-09-25T18:35:42.884" v="1745" actId="20577"/>
          <ac:spMkLst>
            <pc:docMk/>
            <pc:sldMk cId="2451785503" sldId="278"/>
            <ac:spMk id="3" creationId="{200220DF-5152-CE1A-D98E-36603CB64768}"/>
          </ac:spMkLst>
        </pc:spChg>
      </pc:sldChg>
      <pc:sldChg chg="modSp mod">
        <pc:chgData name="Mathias Horn" userId="b5ff49a8f265e117" providerId="LiveId" clId="{D98F2EE2-9EFD-48BE-BB9C-67597EF8CA14}" dt="2024-09-25T18:44:23.911" v="2030" actId="5793"/>
        <pc:sldMkLst>
          <pc:docMk/>
          <pc:sldMk cId="3721907936" sldId="279"/>
        </pc:sldMkLst>
        <pc:spChg chg="mod">
          <ac:chgData name="Mathias Horn" userId="b5ff49a8f265e117" providerId="LiveId" clId="{D98F2EE2-9EFD-48BE-BB9C-67597EF8CA14}" dt="2024-09-24T22:58:11.749" v="37" actId="20577"/>
          <ac:spMkLst>
            <pc:docMk/>
            <pc:sldMk cId="3721907936" sldId="279"/>
            <ac:spMk id="2" creationId="{1E856FD0-9C36-366E-E367-EEFBA23AE178}"/>
          </ac:spMkLst>
        </pc:spChg>
        <pc:spChg chg="mod">
          <ac:chgData name="Mathias Horn" userId="b5ff49a8f265e117" providerId="LiveId" clId="{D98F2EE2-9EFD-48BE-BB9C-67597EF8CA14}" dt="2024-09-25T18:44:23.911" v="2030" actId="5793"/>
          <ac:spMkLst>
            <pc:docMk/>
            <pc:sldMk cId="3721907936" sldId="279"/>
            <ac:spMk id="3" creationId="{DF9B8BE1-AED3-6721-1305-4CFE0B682DBB}"/>
          </ac:spMkLst>
        </pc:spChg>
      </pc:sldChg>
      <pc:sldChg chg="modSp mod">
        <pc:chgData name="Mathias Horn" userId="b5ff49a8f265e117" providerId="LiveId" clId="{D98F2EE2-9EFD-48BE-BB9C-67597EF8CA14}" dt="2024-09-25T17:10:45.533" v="454" actId="20577"/>
        <pc:sldMkLst>
          <pc:docMk/>
          <pc:sldMk cId="1828048697" sldId="280"/>
        </pc:sldMkLst>
        <pc:spChg chg="mod">
          <ac:chgData name="Mathias Horn" userId="b5ff49a8f265e117" providerId="LiveId" clId="{D98F2EE2-9EFD-48BE-BB9C-67597EF8CA14}" dt="2024-09-25T17:10:45.533" v="454" actId="20577"/>
          <ac:spMkLst>
            <pc:docMk/>
            <pc:sldMk cId="1828048697" sldId="280"/>
            <ac:spMk id="3" creationId="{FBE1E2F2-9E07-1FA2-C121-F0E9B0A98071}"/>
          </ac:spMkLst>
        </pc:spChg>
      </pc:sldChg>
      <pc:sldChg chg="modSp mod">
        <pc:chgData name="Mathias Horn" userId="b5ff49a8f265e117" providerId="LiveId" clId="{D98F2EE2-9EFD-48BE-BB9C-67597EF8CA14}" dt="2024-09-25T18:38:48.017" v="1815" actId="5793"/>
        <pc:sldMkLst>
          <pc:docMk/>
          <pc:sldMk cId="3204292907" sldId="282"/>
        </pc:sldMkLst>
        <pc:spChg chg="mod">
          <ac:chgData name="Mathias Horn" userId="b5ff49a8f265e117" providerId="LiveId" clId="{D98F2EE2-9EFD-48BE-BB9C-67597EF8CA14}" dt="2024-09-24T22:57:41.692" v="24" actId="20577"/>
          <ac:spMkLst>
            <pc:docMk/>
            <pc:sldMk cId="3204292907" sldId="282"/>
            <ac:spMk id="2" creationId="{CFF2E499-0D52-3D5C-AE0D-A99A0FEC6FBF}"/>
          </ac:spMkLst>
        </pc:spChg>
        <pc:spChg chg="mod">
          <ac:chgData name="Mathias Horn" userId="b5ff49a8f265e117" providerId="LiveId" clId="{D98F2EE2-9EFD-48BE-BB9C-67597EF8CA14}" dt="2024-09-25T18:38:48.017" v="1815" actId="5793"/>
          <ac:spMkLst>
            <pc:docMk/>
            <pc:sldMk cId="3204292907" sldId="282"/>
            <ac:spMk id="3" creationId="{200220DF-5152-CE1A-D98E-36603CB64768}"/>
          </ac:spMkLst>
        </pc:spChg>
      </pc:sldChg>
      <pc:sldChg chg="modSp mod">
        <pc:chgData name="Mathias Horn" userId="b5ff49a8f265e117" providerId="LiveId" clId="{D98F2EE2-9EFD-48BE-BB9C-67597EF8CA14}" dt="2024-09-25T17:05:57.775" v="431" actId="5793"/>
        <pc:sldMkLst>
          <pc:docMk/>
          <pc:sldMk cId="2696314764" sldId="288"/>
        </pc:sldMkLst>
        <pc:spChg chg="mod">
          <ac:chgData name="Mathias Horn" userId="b5ff49a8f265e117" providerId="LiveId" clId="{D98F2EE2-9EFD-48BE-BB9C-67597EF8CA14}" dt="2024-09-25T17:05:57.775" v="431" actId="5793"/>
          <ac:spMkLst>
            <pc:docMk/>
            <pc:sldMk cId="2696314764" sldId="288"/>
            <ac:spMk id="3" creationId="{4B197622-CB85-BFF0-5781-93ADE3AEC294}"/>
          </ac:spMkLst>
        </pc:spChg>
      </pc:sldChg>
      <pc:sldChg chg="modSp mod">
        <pc:chgData name="Mathias Horn" userId="b5ff49a8f265e117" providerId="LiveId" clId="{D98F2EE2-9EFD-48BE-BB9C-67597EF8CA14}" dt="2024-09-25T16:59:29.807" v="367" actId="20577"/>
        <pc:sldMkLst>
          <pc:docMk/>
          <pc:sldMk cId="1347201621" sldId="289"/>
        </pc:sldMkLst>
        <pc:spChg chg="mod">
          <ac:chgData name="Mathias Horn" userId="b5ff49a8f265e117" providerId="LiveId" clId="{D98F2EE2-9EFD-48BE-BB9C-67597EF8CA14}" dt="2024-09-25T16:59:29.807" v="367" actId="20577"/>
          <ac:spMkLst>
            <pc:docMk/>
            <pc:sldMk cId="1347201621" sldId="289"/>
            <ac:spMk id="3" creationId="{4B197622-CB85-BFF0-5781-93ADE3AEC294}"/>
          </ac:spMkLst>
        </pc:spChg>
      </pc:sldChg>
      <pc:sldChg chg="addSp modSp mod">
        <pc:chgData name="Mathias Horn" userId="b5ff49a8f265e117" providerId="LiveId" clId="{D98F2EE2-9EFD-48BE-BB9C-67597EF8CA14}" dt="2024-09-25T18:36:52.403" v="1798" actId="1076"/>
        <pc:sldMkLst>
          <pc:docMk/>
          <pc:sldMk cId="637851294" sldId="291"/>
        </pc:sldMkLst>
        <pc:spChg chg="mod">
          <ac:chgData name="Mathias Horn" userId="b5ff49a8f265e117" providerId="LiveId" clId="{D98F2EE2-9EFD-48BE-BB9C-67597EF8CA14}" dt="2024-09-25T18:36:48.567" v="1795" actId="113"/>
          <ac:spMkLst>
            <pc:docMk/>
            <pc:sldMk cId="637851294" sldId="291"/>
            <ac:spMk id="3" creationId="{FBE1E2F2-9E07-1FA2-C121-F0E9B0A98071}"/>
          </ac:spMkLst>
        </pc:spChg>
        <pc:picChg chg="add mod">
          <ac:chgData name="Mathias Horn" userId="b5ff49a8f265e117" providerId="LiveId" clId="{D98F2EE2-9EFD-48BE-BB9C-67597EF8CA14}" dt="2024-09-25T18:36:52.403" v="1798" actId="1076"/>
          <ac:picMkLst>
            <pc:docMk/>
            <pc:sldMk cId="637851294" sldId="291"/>
            <ac:picMk id="5" creationId="{E8037B59-2681-29F1-00F4-859A19A52A46}"/>
          </ac:picMkLst>
        </pc:picChg>
      </pc:sldChg>
      <pc:sldChg chg="addSp delSp modSp add mod ord">
        <pc:chgData name="Mathias Horn" userId="b5ff49a8f265e117" providerId="LiveId" clId="{D98F2EE2-9EFD-48BE-BB9C-67597EF8CA14}" dt="2024-09-25T18:36:55.581" v="1799" actId="478"/>
        <pc:sldMkLst>
          <pc:docMk/>
          <pc:sldMk cId="583633677" sldId="292"/>
        </pc:sldMkLst>
        <pc:spChg chg="mod">
          <ac:chgData name="Mathias Horn" userId="b5ff49a8f265e117" providerId="LiveId" clId="{D98F2EE2-9EFD-48BE-BB9C-67597EF8CA14}" dt="2024-09-24T22:58:17.897" v="44" actId="20577"/>
          <ac:spMkLst>
            <pc:docMk/>
            <pc:sldMk cId="583633677" sldId="292"/>
            <ac:spMk id="2" creationId="{B4742C5D-8DCE-A0D9-E5EA-CF02D5762A3E}"/>
          </ac:spMkLst>
        </pc:spChg>
        <pc:spChg chg="mod">
          <ac:chgData name="Mathias Horn" userId="b5ff49a8f265e117" providerId="LiveId" clId="{D98F2EE2-9EFD-48BE-BB9C-67597EF8CA14}" dt="2024-09-24T22:58:20.902" v="48" actId="20577"/>
          <ac:spMkLst>
            <pc:docMk/>
            <pc:sldMk cId="583633677" sldId="292"/>
            <ac:spMk id="3" creationId="{FBE1E2F2-9E07-1FA2-C121-F0E9B0A98071}"/>
          </ac:spMkLst>
        </pc:spChg>
        <pc:picChg chg="add del mod">
          <ac:chgData name="Mathias Horn" userId="b5ff49a8f265e117" providerId="LiveId" clId="{D98F2EE2-9EFD-48BE-BB9C-67597EF8CA14}" dt="2024-09-25T18:36:55.581" v="1799" actId="478"/>
          <ac:picMkLst>
            <pc:docMk/>
            <pc:sldMk cId="583633677" sldId="292"/>
            <ac:picMk id="5" creationId="{B19D77B1-C400-C7F2-8AE4-DFCFAFD4FE91}"/>
          </ac:picMkLst>
        </pc:picChg>
      </pc:sldChg>
      <pc:sldChg chg="modSp add mod">
        <pc:chgData name="Mathias Horn" userId="b5ff49a8f265e117" providerId="LiveId" clId="{D98F2EE2-9EFD-48BE-BB9C-67597EF8CA14}" dt="2024-09-25T00:00:02.138" v="108" actId="5793"/>
        <pc:sldMkLst>
          <pc:docMk/>
          <pc:sldMk cId="2334828295" sldId="293"/>
        </pc:sldMkLst>
        <pc:spChg chg="mod">
          <ac:chgData name="Mathias Horn" userId="b5ff49a8f265e117" providerId="LiveId" clId="{D98F2EE2-9EFD-48BE-BB9C-67597EF8CA14}" dt="2024-09-25T00:00:02.138" v="108" actId="5793"/>
          <ac:spMkLst>
            <pc:docMk/>
            <pc:sldMk cId="2334828295" sldId="293"/>
            <ac:spMk id="3" creationId="{200220DF-5152-CE1A-D98E-36603CB64768}"/>
          </ac:spMkLst>
        </pc:spChg>
      </pc:sldChg>
      <pc:sldChg chg="new del">
        <pc:chgData name="Mathias Horn" userId="b5ff49a8f265e117" providerId="LiveId" clId="{D98F2EE2-9EFD-48BE-BB9C-67597EF8CA14}" dt="2024-09-25T00:13:16.030" v="111" actId="47"/>
        <pc:sldMkLst>
          <pc:docMk/>
          <pc:sldMk cId="4157753938" sldId="294"/>
        </pc:sldMkLst>
      </pc:sldChg>
      <pc:sldChg chg="addSp delSp modSp add mod setBg">
        <pc:chgData name="Mathias Horn" userId="b5ff49a8f265e117" providerId="LiveId" clId="{D98F2EE2-9EFD-48BE-BB9C-67597EF8CA14}" dt="2024-09-25T17:48:56.387" v="1198" actId="20577"/>
        <pc:sldMkLst>
          <pc:docMk/>
          <pc:sldMk cId="2958019781" sldId="295"/>
        </pc:sldMkLst>
        <pc:spChg chg="mod">
          <ac:chgData name="Mathias Horn" userId="b5ff49a8f265e117" providerId="LiveId" clId="{D98F2EE2-9EFD-48BE-BB9C-67597EF8CA14}" dt="2024-09-25T00:27:39.803" v="213" actId="26606"/>
          <ac:spMkLst>
            <pc:docMk/>
            <pc:sldMk cId="2958019781" sldId="295"/>
            <ac:spMk id="2" creationId="{B4742C5D-8DCE-A0D9-E5EA-CF02D5762A3E}"/>
          </ac:spMkLst>
        </pc:spChg>
        <pc:spChg chg="mod">
          <ac:chgData name="Mathias Horn" userId="b5ff49a8f265e117" providerId="LiveId" clId="{D98F2EE2-9EFD-48BE-BB9C-67597EF8CA14}" dt="2024-09-25T17:48:56.387" v="1198" actId="20577"/>
          <ac:spMkLst>
            <pc:docMk/>
            <pc:sldMk cId="2958019781" sldId="295"/>
            <ac:spMk id="3" creationId="{FBE1E2F2-9E07-1FA2-C121-F0E9B0A98071}"/>
          </ac:spMkLst>
        </pc:spChg>
        <pc:spChg chg="add del">
          <ac:chgData name="Mathias Horn" userId="b5ff49a8f265e117" providerId="LiveId" clId="{D98F2EE2-9EFD-48BE-BB9C-67597EF8CA14}" dt="2024-09-25T00:27:39.803" v="213" actId="26606"/>
          <ac:spMkLst>
            <pc:docMk/>
            <pc:sldMk cId="2958019781" sldId="295"/>
            <ac:spMk id="10" creationId="{32AEEBC8-9D30-42EF-95F2-386C2653FBF0}"/>
          </ac:spMkLst>
        </pc:spChg>
        <pc:spChg chg="add del">
          <ac:chgData name="Mathias Horn" userId="b5ff49a8f265e117" providerId="LiveId" clId="{D98F2EE2-9EFD-48BE-BB9C-67597EF8CA14}" dt="2024-09-25T00:27:39.803" v="213" actId="26606"/>
          <ac:spMkLst>
            <pc:docMk/>
            <pc:sldMk cId="2958019781" sldId="295"/>
            <ac:spMk id="12" creationId="{2E92FA66-67D7-4CB4-94D3-E643A9AD4757}"/>
          </ac:spMkLst>
        </pc:spChg>
        <pc:picChg chg="add mod">
          <ac:chgData name="Mathias Horn" userId="b5ff49a8f265e117" providerId="LiveId" clId="{D98F2EE2-9EFD-48BE-BB9C-67597EF8CA14}" dt="2024-09-25T17:48:22.430" v="1099" actId="1076"/>
          <ac:picMkLst>
            <pc:docMk/>
            <pc:sldMk cId="2958019781" sldId="295"/>
            <ac:picMk id="5" creationId="{7E534281-D875-F242-BAEC-BF798EBD3F19}"/>
          </ac:picMkLst>
        </pc:picChg>
      </pc:sldChg>
      <pc:sldChg chg="modSp new mod">
        <pc:chgData name="Mathias Horn" userId="b5ff49a8f265e117" providerId="LiveId" clId="{D98F2EE2-9EFD-48BE-BB9C-67597EF8CA14}" dt="2024-09-25T16:49:51.704" v="271" actId="20577"/>
        <pc:sldMkLst>
          <pc:docMk/>
          <pc:sldMk cId="2763585425" sldId="296"/>
        </pc:sldMkLst>
        <pc:spChg chg="mod">
          <ac:chgData name="Mathias Horn" userId="b5ff49a8f265e117" providerId="LiveId" clId="{D98F2EE2-9EFD-48BE-BB9C-67597EF8CA14}" dt="2024-09-25T00:13:32.450" v="138" actId="20577"/>
          <ac:spMkLst>
            <pc:docMk/>
            <pc:sldMk cId="2763585425" sldId="296"/>
            <ac:spMk id="2" creationId="{FFEF32E3-B7BB-AB57-B7D4-14DEC10E7B6A}"/>
          </ac:spMkLst>
        </pc:spChg>
        <pc:spChg chg="mod">
          <ac:chgData name="Mathias Horn" userId="b5ff49a8f265e117" providerId="LiveId" clId="{D98F2EE2-9EFD-48BE-BB9C-67597EF8CA14}" dt="2024-09-25T16:49:51.704" v="271" actId="20577"/>
          <ac:spMkLst>
            <pc:docMk/>
            <pc:sldMk cId="2763585425" sldId="296"/>
            <ac:spMk id="3" creationId="{84B87E57-9145-F30A-78CD-2E86E5A7DC55}"/>
          </ac:spMkLst>
        </pc:spChg>
      </pc:sldChg>
      <pc:sldChg chg="add del">
        <pc:chgData name="Mathias Horn" userId="b5ff49a8f265e117" providerId="LiveId" clId="{D98F2EE2-9EFD-48BE-BB9C-67597EF8CA14}" dt="2024-09-25T17:44:33.298" v="1087" actId="47"/>
        <pc:sldMkLst>
          <pc:docMk/>
          <pc:sldMk cId="2583874235" sldId="297"/>
        </pc:sldMkLst>
      </pc:sldChg>
      <pc:sldChg chg="modSp new mod">
        <pc:chgData name="Mathias Horn" userId="b5ff49a8f265e117" providerId="LiveId" clId="{D98F2EE2-9EFD-48BE-BB9C-67597EF8CA14}" dt="2024-09-25T17:42:30.029" v="1078" actId="27636"/>
        <pc:sldMkLst>
          <pc:docMk/>
          <pc:sldMk cId="3877504811" sldId="298"/>
        </pc:sldMkLst>
        <pc:spChg chg="mod">
          <ac:chgData name="Mathias Horn" userId="b5ff49a8f265e117" providerId="LiveId" clId="{D98F2EE2-9EFD-48BE-BB9C-67597EF8CA14}" dt="2024-09-25T17:22:55.772" v="765" actId="20577"/>
          <ac:spMkLst>
            <pc:docMk/>
            <pc:sldMk cId="3877504811" sldId="298"/>
            <ac:spMk id="2" creationId="{0F378976-CB1E-0D25-1DFF-51DF58EB3918}"/>
          </ac:spMkLst>
        </pc:spChg>
        <pc:spChg chg="mod">
          <ac:chgData name="Mathias Horn" userId="b5ff49a8f265e117" providerId="LiveId" clId="{D98F2EE2-9EFD-48BE-BB9C-67597EF8CA14}" dt="2024-09-25T17:42:30.029" v="1078" actId="27636"/>
          <ac:spMkLst>
            <pc:docMk/>
            <pc:sldMk cId="3877504811" sldId="298"/>
            <ac:spMk id="3" creationId="{AFFBFE95-3921-9556-DA6A-3CAF917846F4}"/>
          </ac:spMkLst>
        </pc:spChg>
      </pc:sldChg>
      <pc:sldChg chg="modSp add mod">
        <pc:chgData name="Mathias Horn" userId="b5ff49a8f265e117" providerId="LiveId" clId="{D98F2EE2-9EFD-48BE-BB9C-67597EF8CA14}" dt="2024-09-25T16:55:45.296" v="358" actId="5793"/>
        <pc:sldMkLst>
          <pc:docMk/>
          <pc:sldMk cId="174044900" sldId="299"/>
        </pc:sldMkLst>
        <pc:spChg chg="mod">
          <ac:chgData name="Mathias Horn" userId="b5ff49a8f265e117" providerId="LiveId" clId="{D98F2EE2-9EFD-48BE-BB9C-67597EF8CA14}" dt="2024-09-25T16:52:40.265" v="287" actId="20577"/>
          <ac:spMkLst>
            <pc:docMk/>
            <pc:sldMk cId="174044900" sldId="299"/>
            <ac:spMk id="2" creationId="{FFEF32E3-B7BB-AB57-B7D4-14DEC10E7B6A}"/>
          </ac:spMkLst>
        </pc:spChg>
        <pc:spChg chg="mod">
          <ac:chgData name="Mathias Horn" userId="b5ff49a8f265e117" providerId="LiveId" clId="{D98F2EE2-9EFD-48BE-BB9C-67597EF8CA14}" dt="2024-09-25T16:55:45.296" v="358" actId="5793"/>
          <ac:spMkLst>
            <pc:docMk/>
            <pc:sldMk cId="174044900" sldId="299"/>
            <ac:spMk id="3" creationId="{84B87E57-9145-F30A-78CD-2E86E5A7DC55}"/>
          </ac:spMkLst>
        </pc:spChg>
      </pc:sldChg>
      <pc:sldChg chg="modSp new mod">
        <pc:chgData name="Mathias Horn" userId="b5ff49a8f265e117" providerId="LiveId" clId="{D98F2EE2-9EFD-48BE-BB9C-67597EF8CA14}" dt="2024-09-25T17:11:51.379" v="581" actId="20577"/>
        <pc:sldMkLst>
          <pc:docMk/>
          <pc:sldMk cId="806259919" sldId="300"/>
        </pc:sldMkLst>
        <pc:spChg chg="mod">
          <ac:chgData name="Mathias Horn" userId="b5ff49a8f265e117" providerId="LiveId" clId="{D98F2EE2-9EFD-48BE-BB9C-67597EF8CA14}" dt="2024-09-25T17:10:54.372" v="463" actId="20577"/>
          <ac:spMkLst>
            <pc:docMk/>
            <pc:sldMk cId="806259919" sldId="300"/>
            <ac:spMk id="2" creationId="{6E9309AF-387F-7EA5-B2CF-734BE67BA084}"/>
          </ac:spMkLst>
        </pc:spChg>
        <pc:spChg chg="mod">
          <ac:chgData name="Mathias Horn" userId="b5ff49a8f265e117" providerId="LiveId" clId="{D98F2EE2-9EFD-48BE-BB9C-67597EF8CA14}" dt="2024-09-25T17:11:51.379" v="581" actId="20577"/>
          <ac:spMkLst>
            <pc:docMk/>
            <pc:sldMk cId="806259919" sldId="300"/>
            <ac:spMk id="3" creationId="{BD13AFD6-8B71-431B-2605-C7DF4B2C5368}"/>
          </ac:spMkLst>
        </pc:spChg>
      </pc:sldChg>
      <pc:sldChg chg="addSp delSp modSp new mod">
        <pc:chgData name="Mathias Horn" userId="b5ff49a8f265e117" providerId="LiveId" clId="{D98F2EE2-9EFD-48BE-BB9C-67597EF8CA14}" dt="2024-09-25T17:11:16.969" v="480" actId="27636"/>
        <pc:sldMkLst>
          <pc:docMk/>
          <pc:sldMk cId="416082224" sldId="301"/>
        </pc:sldMkLst>
        <pc:spChg chg="mod">
          <ac:chgData name="Mathias Horn" userId="b5ff49a8f265e117" providerId="LiveId" clId="{D98F2EE2-9EFD-48BE-BB9C-67597EF8CA14}" dt="2024-09-25T17:11:03.031" v="474" actId="20577"/>
          <ac:spMkLst>
            <pc:docMk/>
            <pc:sldMk cId="416082224" sldId="301"/>
            <ac:spMk id="2" creationId="{8B1EE9D1-9B3F-50C7-2C14-5C984221F0B4}"/>
          </ac:spMkLst>
        </pc:spChg>
        <pc:spChg chg="del mod">
          <ac:chgData name="Mathias Horn" userId="b5ff49a8f265e117" providerId="LiveId" clId="{D98F2EE2-9EFD-48BE-BB9C-67597EF8CA14}" dt="2024-09-25T17:11:14.178" v="477" actId="478"/>
          <ac:spMkLst>
            <pc:docMk/>
            <pc:sldMk cId="416082224" sldId="301"/>
            <ac:spMk id="3" creationId="{70B9C8F6-C435-23FB-8801-A041F691E32B}"/>
          </ac:spMkLst>
        </pc:spChg>
        <pc:spChg chg="add mod">
          <ac:chgData name="Mathias Horn" userId="b5ff49a8f265e117" providerId="LiveId" clId="{D98F2EE2-9EFD-48BE-BB9C-67597EF8CA14}" dt="2024-09-25T17:11:16.969" v="480" actId="27636"/>
          <ac:spMkLst>
            <pc:docMk/>
            <pc:sldMk cId="416082224" sldId="301"/>
            <ac:spMk id="5" creationId="{6F8C8F9B-3267-BFD2-6A1A-853BAE4FA5A1}"/>
          </ac:spMkLst>
        </pc:spChg>
      </pc:sldChg>
      <pc:sldChg chg="modSp add mod">
        <pc:chgData name="Mathias Horn" userId="b5ff49a8f265e117" providerId="LiveId" clId="{D98F2EE2-9EFD-48BE-BB9C-67597EF8CA14}" dt="2024-09-25T17:20:18.474" v="639" actId="5793"/>
        <pc:sldMkLst>
          <pc:docMk/>
          <pc:sldMk cId="2473766577" sldId="302"/>
        </pc:sldMkLst>
        <pc:spChg chg="mod">
          <ac:chgData name="Mathias Horn" userId="b5ff49a8f265e117" providerId="LiveId" clId="{D98F2EE2-9EFD-48BE-BB9C-67597EF8CA14}" dt="2024-09-25T17:20:18.474" v="639" actId="5793"/>
          <ac:spMkLst>
            <pc:docMk/>
            <pc:sldMk cId="2473766577" sldId="302"/>
            <ac:spMk id="3" creationId="{84B87E57-9145-F30A-78CD-2E86E5A7DC55}"/>
          </ac:spMkLst>
        </pc:spChg>
      </pc:sldChg>
      <pc:sldChg chg="modSp add mod ord">
        <pc:chgData name="Mathias Horn" userId="b5ff49a8f265e117" providerId="LiveId" clId="{D98F2EE2-9EFD-48BE-BB9C-67597EF8CA14}" dt="2024-09-25T17:19:50.936" v="617"/>
        <pc:sldMkLst>
          <pc:docMk/>
          <pc:sldMk cId="875614253" sldId="303"/>
        </pc:sldMkLst>
        <pc:spChg chg="mod">
          <ac:chgData name="Mathias Horn" userId="b5ff49a8f265e117" providerId="LiveId" clId="{D98F2EE2-9EFD-48BE-BB9C-67597EF8CA14}" dt="2024-09-25T17:19:44.901" v="615" actId="20577"/>
          <ac:spMkLst>
            <pc:docMk/>
            <pc:sldMk cId="875614253" sldId="303"/>
            <ac:spMk id="3" creationId="{84B87E57-9145-F30A-78CD-2E86E5A7DC55}"/>
          </ac:spMkLst>
        </pc:spChg>
      </pc:sldChg>
      <pc:sldChg chg="modSp add mod">
        <pc:chgData name="Mathias Horn" userId="b5ff49a8f265e117" providerId="LiveId" clId="{D98F2EE2-9EFD-48BE-BB9C-67597EF8CA14}" dt="2024-09-25T17:52:35.908" v="1304" actId="5793"/>
        <pc:sldMkLst>
          <pc:docMk/>
          <pc:sldMk cId="2920297807" sldId="304"/>
        </pc:sldMkLst>
        <pc:spChg chg="mod">
          <ac:chgData name="Mathias Horn" userId="b5ff49a8f265e117" providerId="LiveId" clId="{D98F2EE2-9EFD-48BE-BB9C-67597EF8CA14}" dt="2024-09-25T17:52:35.908" v="1304" actId="5793"/>
          <ac:spMkLst>
            <pc:docMk/>
            <pc:sldMk cId="2920297807" sldId="304"/>
            <ac:spMk id="3" creationId="{84B87E57-9145-F30A-78CD-2E86E5A7DC55}"/>
          </ac:spMkLst>
        </pc:spChg>
      </pc:sldChg>
      <pc:sldChg chg="modSp add mod">
        <pc:chgData name="Mathias Horn" userId="b5ff49a8f265e117" providerId="LiveId" clId="{D98F2EE2-9EFD-48BE-BB9C-67597EF8CA14}" dt="2024-09-25T17:21:10.367" v="673" actId="5793"/>
        <pc:sldMkLst>
          <pc:docMk/>
          <pc:sldMk cId="2561951762" sldId="305"/>
        </pc:sldMkLst>
        <pc:spChg chg="mod">
          <ac:chgData name="Mathias Horn" userId="b5ff49a8f265e117" providerId="LiveId" clId="{D98F2EE2-9EFD-48BE-BB9C-67597EF8CA14}" dt="2024-09-25T17:21:10.367" v="673" actId="5793"/>
          <ac:spMkLst>
            <pc:docMk/>
            <pc:sldMk cId="2561951762" sldId="305"/>
            <ac:spMk id="3" creationId="{84B87E57-9145-F30A-78CD-2E86E5A7DC55}"/>
          </ac:spMkLst>
        </pc:spChg>
      </pc:sldChg>
      <pc:sldChg chg="modSp add mod">
        <pc:chgData name="Mathias Horn" userId="b5ff49a8f265e117" providerId="LiveId" clId="{D98F2EE2-9EFD-48BE-BB9C-67597EF8CA14}" dt="2024-09-25T17:21:42.102" v="695" actId="5793"/>
        <pc:sldMkLst>
          <pc:docMk/>
          <pc:sldMk cId="1369390826" sldId="306"/>
        </pc:sldMkLst>
        <pc:spChg chg="mod">
          <ac:chgData name="Mathias Horn" userId="b5ff49a8f265e117" providerId="LiveId" clId="{D98F2EE2-9EFD-48BE-BB9C-67597EF8CA14}" dt="2024-09-25T17:21:42.102" v="695" actId="5793"/>
          <ac:spMkLst>
            <pc:docMk/>
            <pc:sldMk cId="1369390826" sldId="306"/>
            <ac:spMk id="3" creationId="{84B87E57-9145-F30A-78CD-2E86E5A7DC55}"/>
          </ac:spMkLst>
        </pc:spChg>
      </pc:sldChg>
      <pc:sldChg chg="modSp add mod">
        <pc:chgData name="Mathias Horn" userId="b5ff49a8f265e117" providerId="LiveId" clId="{D98F2EE2-9EFD-48BE-BB9C-67597EF8CA14}" dt="2024-09-25T17:22:21.822" v="717" actId="5793"/>
        <pc:sldMkLst>
          <pc:docMk/>
          <pc:sldMk cId="1501993986" sldId="307"/>
        </pc:sldMkLst>
        <pc:spChg chg="mod">
          <ac:chgData name="Mathias Horn" userId="b5ff49a8f265e117" providerId="LiveId" clId="{D98F2EE2-9EFD-48BE-BB9C-67597EF8CA14}" dt="2024-09-25T17:22:21.822" v="717" actId="5793"/>
          <ac:spMkLst>
            <pc:docMk/>
            <pc:sldMk cId="1501993986" sldId="307"/>
            <ac:spMk id="3" creationId="{84B87E57-9145-F30A-78CD-2E86E5A7DC55}"/>
          </ac:spMkLst>
        </pc:spChg>
      </pc:sldChg>
      <pc:sldChg chg="modSp new mod">
        <pc:chgData name="Mathias Horn" userId="b5ff49a8f265e117" providerId="LiveId" clId="{D98F2EE2-9EFD-48BE-BB9C-67597EF8CA14}" dt="2024-09-25T17:24:58.319" v="831" actId="207"/>
        <pc:sldMkLst>
          <pc:docMk/>
          <pc:sldMk cId="2496665356" sldId="308"/>
        </pc:sldMkLst>
        <pc:spChg chg="mod">
          <ac:chgData name="Mathias Horn" userId="b5ff49a8f265e117" providerId="LiveId" clId="{D98F2EE2-9EFD-48BE-BB9C-67597EF8CA14}" dt="2024-09-25T17:24:16.844" v="804" actId="20577"/>
          <ac:spMkLst>
            <pc:docMk/>
            <pc:sldMk cId="2496665356" sldId="308"/>
            <ac:spMk id="2" creationId="{2E1AD0E5-E836-2484-F8C5-9B9061C4F9AD}"/>
          </ac:spMkLst>
        </pc:spChg>
        <pc:spChg chg="mod">
          <ac:chgData name="Mathias Horn" userId="b5ff49a8f265e117" providerId="LiveId" clId="{D98F2EE2-9EFD-48BE-BB9C-67597EF8CA14}" dt="2024-09-25T17:24:58.319" v="831" actId="207"/>
          <ac:spMkLst>
            <pc:docMk/>
            <pc:sldMk cId="2496665356" sldId="308"/>
            <ac:spMk id="3" creationId="{BBAF509D-8071-DF05-B274-EF839F162E45}"/>
          </ac:spMkLst>
        </pc:spChg>
      </pc:sldChg>
      <pc:sldChg chg="new del">
        <pc:chgData name="Mathias Horn" userId="b5ff49a8f265e117" providerId="LiveId" clId="{D98F2EE2-9EFD-48BE-BB9C-67597EF8CA14}" dt="2024-09-25T17:41:04.835" v="1060" actId="47"/>
        <pc:sldMkLst>
          <pc:docMk/>
          <pc:sldMk cId="4250856927" sldId="309"/>
        </pc:sldMkLst>
      </pc:sldChg>
      <pc:sldChg chg="modSp add mod">
        <pc:chgData name="Mathias Horn" userId="b5ff49a8f265e117" providerId="LiveId" clId="{D98F2EE2-9EFD-48BE-BB9C-67597EF8CA14}" dt="2024-09-25T18:48:36.047" v="2102" actId="20577"/>
        <pc:sldMkLst>
          <pc:docMk/>
          <pc:sldMk cId="2496663817" sldId="310"/>
        </pc:sldMkLst>
        <pc:spChg chg="mod">
          <ac:chgData name="Mathias Horn" userId="b5ff49a8f265e117" providerId="LiveId" clId="{D98F2EE2-9EFD-48BE-BB9C-67597EF8CA14}" dt="2024-09-25T18:48:27.703" v="2077" actId="20577"/>
          <ac:spMkLst>
            <pc:docMk/>
            <pc:sldMk cId="2496663817" sldId="310"/>
            <ac:spMk id="2" creationId="{DA094B4B-6F51-B5E3-4FE0-27CED1EB3E59}"/>
          </ac:spMkLst>
        </pc:spChg>
        <pc:spChg chg="mod">
          <ac:chgData name="Mathias Horn" userId="b5ff49a8f265e117" providerId="LiveId" clId="{D98F2EE2-9EFD-48BE-BB9C-67597EF8CA14}" dt="2024-09-25T18:48:36.047" v="2102" actId="20577"/>
          <ac:spMkLst>
            <pc:docMk/>
            <pc:sldMk cId="2496663817" sldId="310"/>
            <ac:spMk id="3" creationId="{D2431312-DA49-3B61-9F9B-683B81EA7C06}"/>
          </ac:spMkLst>
        </pc:spChg>
      </pc:sldChg>
      <pc:sldChg chg="addSp delSp modSp add mod">
        <pc:chgData name="Mathias Horn" userId="b5ff49a8f265e117" providerId="LiveId" clId="{D98F2EE2-9EFD-48BE-BB9C-67597EF8CA14}" dt="2024-09-25T17:38:01.647" v="1004" actId="20577"/>
        <pc:sldMkLst>
          <pc:docMk/>
          <pc:sldMk cId="936081099" sldId="311"/>
        </pc:sldMkLst>
        <pc:spChg chg="mod">
          <ac:chgData name="Mathias Horn" userId="b5ff49a8f265e117" providerId="LiveId" clId="{D98F2EE2-9EFD-48BE-BB9C-67597EF8CA14}" dt="2024-09-25T17:36:08.771" v="905" actId="20577"/>
          <ac:spMkLst>
            <pc:docMk/>
            <pc:sldMk cId="936081099" sldId="311"/>
            <ac:spMk id="2" creationId="{DA094B4B-6F51-B5E3-4FE0-27CED1EB3E59}"/>
          </ac:spMkLst>
        </pc:spChg>
        <pc:spChg chg="del mod">
          <ac:chgData name="Mathias Horn" userId="b5ff49a8f265e117" providerId="LiveId" clId="{D98F2EE2-9EFD-48BE-BB9C-67597EF8CA14}" dt="2024-09-25T17:37:16.269" v="946" actId="478"/>
          <ac:spMkLst>
            <pc:docMk/>
            <pc:sldMk cId="936081099" sldId="311"/>
            <ac:spMk id="3" creationId="{D2431312-DA49-3B61-9F9B-683B81EA7C06}"/>
          </ac:spMkLst>
        </pc:spChg>
        <pc:spChg chg="add mod">
          <ac:chgData name="Mathias Horn" userId="b5ff49a8f265e117" providerId="LiveId" clId="{D98F2EE2-9EFD-48BE-BB9C-67597EF8CA14}" dt="2024-09-25T17:38:01.647" v="1004" actId="20577"/>
          <ac:spMkLst>
            <pc:docMk/>
            <pc:sldMk cId="936081099" sldId="311"/>
            <ac:spMk id="4" creationId="{6184E5BA-D192-2621-771A-24044030B099}"/>
          </ac:spMkLst>
        </pc:spChg>
        <pc:spChg chg="add del mod">
          <ac:chgData name="Mathias Horn" userId="b5ff49a8f265e117" providerId="LiveId" clId="{D98F2EE2-9EFD-48BE-BB9C-67597EF8CA14}" dt="2024-09-25T17:37:41.358" v="975" actId="478"/>
          <ac:spMkLst>
            <pc:docMk/>
            <pc:sldMk cId="936081099" sldId="311"/>
            <ac:spMk id="6" creationId="{1BBE6784-317A-6B81-E204-3FA8C6768F6E}"/>
          </ac:spMkLst>
        </pc:spChg>
        <pc:spChg chg="add del mod">
          <ac:chgData name="Mathias Horn" userId="b5ff49a8f265e117" providerId="LiveId" clId="{D98F2EE2-9EFD-48BE-BB9C-67597EF8CA14}" dt="2024-09-25T17:37:43.869" v="976" actId="478"/>
          <ac:spMkLst>
            <pc:docMk/>
            <pc:sldMk cId="936081099" sldId="311"/>
            <ac:spMk id="8" creationId="{043F7A4E-DE1C-14F9-9BAE-135AA1E3E82A}"/>
          </ac:spMkLst>
        </pc:spChg>
        <pc:picChg chg="add mod">
          <ac:chgData name="Mathias Horn" userId="b5ff49a8f265e117" providerId="LiveId" clId="{D98F2EE2-9EFD-48BE-BB9C-67597EF8CA14}" dt="2024-09-25T17:37:04.439" v="942" actId="1076"/>
          <ac:picMkLst>
            <pc:docMk/>
            <pc:sldMk cId="936081099" sldId="311"/>
            <ac:picMk id="1026" creationId="{A781F9E5-E4FC-EA79-D6F5-56FEEA882E43}"/>
          </ac:picMkLst>
        </pc:picChg>
      </pc:sldChg>
      <pc:sldChg chg="modSp add mod ord">
        <pc:chgData name="Mathias Horn" userId="b5ff49a8f265e117" providerId="LiveId" clId="{D98F2EE2-9EFD-48BE-BB9C-67597EF8CA14}" dt="2024-09-25T18:47:54.771" v="2075" actId="20577"/>
        <pc:sldMkLst>
          <pc:docMk/>
          <pc:sldMk cId="1261035993" sldId="312"/>
        </pc:sldMkLst>
        <pc:spChg chg="mod">
          <ac:chgData name="Mathias Horn" userId="b5ff49a8f265e117" providerId="LiveId" clId="{D98F2EE2-9EFD-48BE-BB9C-67597EF8CA14}" dt="2024-09-25T18:47:54.771" v="2075" actId="20577"/>
          <ac:spMkLst>
            <pc:docMk/>
            <pc:sldMk cId="1261035993" sldId="312"/>
            <ac:spMk id="3" creationId="{D2431312-DA49-3B61-9F9B-683B81EA7C06}"/>
          </ac:spMkLst>
        </pc:spChg>
      </pc:sldChg>
      <pc:sldChg chg="modSp add mod">
        <pc:chgData name="Mathias Horn" userId="b5ff49a8f265e117" providerId="LiveId" clId="{D98F2EE2-9EFD-48BE-BB9C-67597EF8CA14}" dt="2024-09-25T17:56:53.032" v="1319" actId="5793"/>
        <pc:sldMkLst>
          <pc:docMk/>
          <pc:sldMk cId="2993726635" sldId="313"/>
        </pc:sldMkLst>
        <pc:spChg chg="mod">
          <ac:chgData name="Mathias Horn" userId="b5ff49a8f265e117" providerId="LiveId" clId="{D98F2EE2-9EFD-48BE-BB9C-67597EF8CA14}" dt="2024-09-25T17:41:07.484" v="1062" actId="20577"/>
          <ac:spMkLst>
            <pc:docMk/>
            <pc:sldMk cId="2993726635" sldId="313"/>
            <ac:spMk id="2" creationId="{0F378976-CB1E-0D25-1DFF-51DF58EB3918}"/>
          </ac:spMkLst>
        </pc:spChg>
        <pc:spChg chg="mod">
          <ac:chgData name="Mathias Horn" userId="b5ff49a8f265e117" providerId="LiveId" clId="{D98F2EE2-9EFD-48BE-BB9C-67597EF8CA14}" dt="2024-09-25T17:56:53.032" v="1319" actId="5793"/>
          <ac:spMkLst>
            <pc:docMk/>
            <pc:sldMk cId="2993726635" sldId="313"/>
            <ac:spMk id="3" creationId="{AFFBFE95-3921-9556-DA6A-3CAF917846F4}"/>
          </ac:spMkLst>
        </pc:spChg>
      </pc:sldChg>
      <pc:sldChg chg="modSp add mod">
        <pc:chgData name="Mathias Horn" userId="b5ff49a8f265e117" providerId="LiveId" clId="{D98F2EE2-9EFD-48BE-BB9C-67597EF8CA14}" dt="2024-09-25T17:57:09.620" v="1329" actId="5793"/>
        <pc:sldMkLst>
          <pc:docMk/>
          <pc:sldMk cId="1990067811" sldId="314"/>
        </pc:sldMkLst>
        <pc:spChg chg="mod">
          <ac:chgData name="Mathias Horn" userId="b5ff49a8f265e117" providerId="LiveId" clId="{D98F2EE2-9EFD-48BE-BB9C-67597EF8CA14}" dt="2024-09-25T17:57:09.620" v="1329" actId="5793"/>
          <ac:spMkLst>
            <pc:docMk/>
            <pc:sldMk cId="1990067811" sldId="314"/>
            <ac:spMk id="3" creationId="{AFFBFE95-3921-9556-DA6A-3CAF917846F4}"/>
          </ac:spMkLst>
        </pc:spChg>
      </pc:sldChg>
      <pc:sldChg chg="modSp add mod ord">
        <pc:chgData name="Mathias Horn" userId="b5ff49a8f265e117" providerId="LiveId" clId="{D98F2EE2-9EFD-48BE-BB9C-67597EF8CA14}" dt="2024-09-25T18:10:56.323" v="1681" actId="20577"/>
        <pc:sldMkLst>
          <pc:docMk/>
          <pc:sldMk cId="444830963" sldId="315"/>
        </pc:sldMkLst>
        <pc:spChg chg="mod">
          <ac:chgData name="Mathias Horn" userId="b5ff49a8f265e117" providerId="LiveId" clId="{D98F2EE2-9EFD-48BE-BB9C-67597EF8CA14}" dt="2024-09-25T18:10:56.323" v="1681" actId="20577"/>
          <ac:spMkLst>
            <pc:docMk/>
            <pc:sldMk cId="444830963" sldId="315"/>
            <ac:spMk id="2" creationId="{0F378976-CB1E-0D25-1DFF-51DF58EB3918}"/>
          </ac:spMkLst>
        </pc:spChg>
        <pc:spChg chg="mod">
          <ac:chgData name="Mathias Horn" userId="b5ff49a8f265e117" providerId="LiveId" clId="{D98F2EE2-9EFD-48BE-BB9C-67597EF8CA14}" dt="2024-09-25T18:00:56.560" v="1612" actId="20577"/>
          <ac:spMkLst>
            <pc:docMk/>
            <pc:sldMk cId="444830963" sldId="315"/>
            <ac:spMk id="3" creationId="{AFFBFE95-3921-9556-DA6A-3CAF917846F4}"/>
          </ac:spMkLst>
        </pc:spChg>
      </pc:sldChg>
      <pc:sldChg chg="modSp add mod">
        <pc:chgData name="Mathias Horn" userId="b5ff49a8f265e117" providerId="LiveId" clId="{D98F2EE2-9EFD-48BE-BB9C-67597EF8CA14}" dt="2024-09-25T18:10:47.926" v="1677" actId="20577"/>
        <pc:sldMkLst>
          <pc:docMk/>
          <pc:sldMk cId="2352828837" sldId="316"/>
        </pc:sldMkLst>
        <pc:spChg chg="mod">
          <ac:chgData name="Mathias Horn" userId="b5ff49a8f265e117" providerId="LiveId" clId="{D98F2EE2-9EFD-48BE-BB9C-67597EF8CA14}" dt="2024-09-25T18:10:47.926" v="1677" actId="20577"/>
          <ac:spMkLst>
            <pc:docMk/>
            <pc:sldMk cId="2352828837" sldId="316"/>
            <ac:spMk id="2" creationId="{0F378976-CB1E-0D25-1DFF-51DF58EB3918}"/>
          </ac:spMkLst>
        </pc:spChg>
        <pc:spChg chg="mod">
          <ac:chgData name="Mathias Horn" userId="b5ff49a8f265e117" providerId="LiveId" clId="{D98F2EE2-9EFD-48BE-BB9C-67597EF8CA14}" dt="2024-09-25T18:09:56.501" v="1673" actId="20577"/>
          <ac:spMkLst>
            <pc:docMk/>
            <pc:sldMk cId="2352828837" sldId="316"/>
            <ac:spMk id="3" creationId="{AFFBFE95-3921-9556-DA6A-3CAF917846F4}"/>
          </ac:spMkLst>
        </pc:spChg>
      </pc:sldChg>
      <pc:sldChg chg="modSp add mod">
        <pc:chgData name="Mathias Horn" userId="b5ff49a8f265e117" providerId="LiveId" clId="{D98F2EE2-9EFD-48BE-BB9C-67597EF8CA14}" dt="2024-09-25T18:10:53.691" v="1679" actId="20577"/>
        <pc:sldMkLst>
          <pc:docMk/>
          <pc:sldMk cId="1381003397" sldId="317"/>
        </pc:sldMkLst>
        <pc:spChg chg="mod">
          <ac:chgData name="Mathias Horn" userId="b5ff49a8f265e117" providerId="LiveId" clId="{D98F2EE2-9EFD-48BE-BB9C-67597EF8CA14}" dt="2024-09-25T18:10:53.691" v="1679" actId="20577"/>
          <ac:spMkLst>
            <pc:docMk/>
            <pc:sldMk cId="1381003397" sldId="317"/>
            <ac:spMk id="2" creationId="{0F378976-CB1E-0D25-1DFF-51DF58EB3918}"/>
          </ac:spMkLst>
        </pc:spChg>
        <pc:spChg chg="mod">
          <ac:chgData name="Mathias Horn" userId="b5ff49a8f265e117" providerId="LiveId" clId="{D98F2EE2-9EFD-48BE-BB9C-67597EF8CA14}" dt="2024-09-25T18:07:31.044" v="1660" actId="5793"/>
          <ac:spMkLst>
            <pc:docMk/>
            <pc:sldMk cId="1381003397" sldId="317"/>
            <ac:spMk id="3" creationId="{AFFBFE95-3921-9556-DA6A-3CAF917846F4}"/>
          </ac:spMkLst>
        </pc:spChg>
      </pc:sldChg>
      <pc:sldChg chg="modSp new mod">
        <pc:chgData name="Mathias Horn" userId="b5ff49a8f265e117" providerId="LiveId" clId="{D98F2EE2-9EFD-48BE-BB9C-67597EF8CA14}" dt="2024-09-25T18:46:36.609" v="2052" actId="20577"/>
        <pc:sldMkLst>
          <pc:docMk/>
          <pc:sldMk cId="2866410901" sldId="318"/>
        </pc:sldMkLst>
        <pc:spChg chg="mod">
          <ac:chgData name="Mathias Horn" userId="b5ff49a8f265e117" providerId="LiveId" clId="{D98F2EE2-9EFD-48BE-BB9C-67597EF8CA14}" dt="2024-09-25T18:39:26.957" v="1842" actId="20577"/>
          <ac:spMkLst>
            <pc:docMk/>
            <pc:sldMk cId="2866410901" sldId="318"/>
            <ac:spMk id="2" creationId="{FCFBD0BF-CF24-29EE-73DA-668D1E12A72E}"/>
          </ac:spMkLst>
        </pc:spChg>
        <pc:spChg chg="mod">
          <ac:chgData name="Mathias Horn" userId="b5ff49a8f265e117" providerId="LiveId" clId="{D98F2EE2-9EFD-48BE-BB9C-67597EF8CA14}" dt="2024-09-25T18:46:36.609" v="2052" actId="20577"/>
          <ac:spMkLst>
            <pc:docMk/>
            <pc:sldMk cId="2866410901" sldId="318"/>
            <ac:spMk id="3" creationId="{269D9FE6-BF83-F8CE-72B0-A7F7DDF9B124}"/>
          </ac:spMkLst>
        </pc:spChg>
      </pc:sldChg>
      <pc:sldChg chg="modSp add mod">
        <pc:chgData name="Mathias Horn" userId="b5ff49a8f265e117" providerId="LiveId" clId="{D98F2EE2-9EFD-48BE-BB9C-67597EF8CA14}" dt="2024-09-25T19:05:25.510" v="2177" actId="20577"/>
        <pc:sldMkLst>
          <pc:docMk/>
          <pc:sldMk cId="3373219821" sldId="319"/>
        </pc:sldMkLst>
        <pc:spChg chg="mod">
          <ac:chgData name="Mathias Horn" userId="b5ff49a8f265e117" providerId="LiveId" clId="{D98F2EE2-9EFD-48BE-BB9C-67597EF8CA14}" dt="2024-09-25T19:05:07.244" v="2130" actId="20577"/>
          <ac:spMkLst>
            <pc:docMk/>
            <pc:sldMk cId="3373219821" sldId="319"/>
            <ac:spMk id="2" creationId="{FCFBD0BF-CF24-29EE-73DA-668D1E12A72E}"/>
          </ac:spMkLst>
        </pc:spChg>
        <pc:spChg chg="mod">
          <ac:chgData name="Mathias Horn" userId="b5ff49a8f265e117" providerId="LiveId" clId="{D98F2EE2-9EFD-48BE-BB9C-67597EF8CA14}" dt="2024-09-25T19:05:25.510" v="2177" actId="20577"/>
          <ac:spMkLst>
            <pc:docMk/>
            <pc:sldMk cId="3373219821" sldId="319"/>
            <ac:spMk id="3" creationId="{269D9FE6-BF83-F8CE-72B0-A7F7DDF9B124}"/>
          </ac:spMkLst>
        </pc:spChg>
      </pc:sldChg>
      <pc:sldChg chg="modSp add mod">
        <pc:chgData name="Mathias Horn" userId="b5ff49a8f265e117" providerId="LiveId" clId="{D98F2EE2-9EFD-48BE-BB9C-67597EF8CA14}" dt="2024-09-25T19:28:28.673" v="2301" actId="20577"/>
        <pc:sldMkLst>
          <pc:docMk/>
          <pc:sldMk cId="3720810645" sldId="320"/>
        </pc:sldMkLst>
        <pc:spChg chg="mod">
          <ac:chgData name="Mathias Horn" userId="b5ff49a8f265e117" providerId="LiveId" clId="{D98F2EE2-9EFD-48BE-BB9C-67597EF8CA14}" dt="2024-09-25T19:28:28.673" v="2301" actId="20577"/>
          <ac:spMkLst>
            <pc:docMk/>
            <pc:sldMk cId="3720810645" sldId="320"/>
            <ac:spMk id="3" creationId="{D2431312-DA49-3B61-9F9B-683B81EA7C06}"/>
          </ac:spMkLst>
        </pc:spChg>
      </pc:sldChg>
      <pc:sldChg chg="add">
        <pc:chgData name="Mathias Horn" userId="b5ff49a8f265e117" providerId="LiveId" clId="{D98F2EE2-9EFD-48BE-BB9C-67597EF8CA14}" dt="2024-09-25T19:43:54.259" v="2304"/>
        <pc:sldMkLst>
          <pc:docMk/>
          <pc:sldMk cId="1413066534" sldId="321"/>
        </pc:sldMkLst>
      </pc:sldChg>
      <pc:sldChg chg="add del">
        <pc:chgData name="Mathias Horn" userId="b5ff49a8f265e117" providerId="LiveId" clId="{D98F2EE2-9EFD-48BE-BB9C-67597EF8CA14}" dt="2024-09-25T19:43:52.027" v="2303" actId="2696"/>
        <pc:sldMkLst>
          <pc:docMk/>
          <pc:sldMk cId="2513251696" sldId="32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KumarHalder/token-based-authentication-in-asp-net-core-43e99aee0593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Minicurso</a:t>
            </a:r>
            <a:r>
              <a:rPr dirty="0"/>
              <a:t>: </a:t>
            </a:r>
            <a:r>
              <a:rPr dirty="0" err="1"/>
              <a:t>Criação</a:t>
            </a:r>
            <a:r>
              <a:rPr dirty="0"/>
              <a:t> de </a:t>
            </a:r>
            <a:r>
              <a:rPr dirty="0" err="1"/>
              <a:t>uma</a:t>
            </a:r>
            <a:r>
              <a:rPr dirty="0"/>
              <a:t> API com .NET Core e PostgreSQL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Mathias Horn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wight Office Tv GIF by The Office">
            <a:extLst>
              <a:ext uri="{FF2B5EF4-FFF2-40B4-BE49-F238E27FC236}">
                <a16:creationId xmlns:a16="http://schemas.microsoft.com/office/drawing/2014/main" id="{3E392730-E33F-BD66-4A50-2D099E5B5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27356"/>
            <a:ext cx="4572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43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33247-313B-30D2-8FD9-21AC7D3B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Criando um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D6DE34-03D3-378B-57B2-6F6EA860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Visual Studio Community</a:t>
            </a:r>
          </a:p>
          <a:p>
            <a:r>
              <a:rPr lang="pt-BR" dirty="0"/>
              <a:t>Novo projeto</a:t>
            </a:r>
          </a:p>
          <a:p>
            <a:r>
              <a:rPr lang="pt-BR" dirty="0"/>
              <a:t>API Web do ASP.NETE Core</a:t>
            </a:r>
          </a:p>
          <a:p>
            <a:r>
              <a:rPr lang="pt-BR" dirty="0"/>
              <a:t>ou</a:t>
            </a:r>
          </a:p>
          <a:p>
            <a:r>
              <a:rPr lang="pt-BR" dirty="0" err="1"/>
              <a:t>dotnet</a:t>
            </a:r>
            <a:r>
              <a:rPr lang="pt-BR" dirty="0"/>
              <a:t> new </a:t>
            </a:r>
            <a:r>
              <a:rPr lang="pt-BR" dirty="0" err="1"/>
              <a:t>webapi</a:t>
            </a:r>
            <a:endParaRPr lang="pt-BR" dirty="0"/>
          </a:p>
          <a:p>
            <a:endParaRPr lang="pt-BR" dirty="0"/>
          </a:p>
          <a:p>
            <a:r>
              <a:rPr lang="pt-BR" dirty="0"/>
              <a:t>Nome </a:t>
            </a:r>
            <a:r>
              <a:rPr lang="pt-BR" b="1" dirty="0" err="1"/>
              <a:t>MySpotifyAPI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3443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33247-313B-30D2-8FD9-21AC7D3B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Estrutura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D6DE34-03D3-378B-57B2-6F6EA860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Models (criar)</a:t>
            </a:r>
          </a:p>
          <a:p>
            <a:r>
              <a:rPr lang="pt-BR" dirty="0" err="1"/>
              <a:t>Controllers</a:t>
            </a:r>
            <a:endParaRPr lang="pt-BR" dirty="0"/>
          </a:p>
          <a:p>
            <a:r>
              <a:rPr lang="pt-BR" dirty="0"/>
              <a:t>Services (criar)</a:t>
            </a:r>
          </a:p>
          <a:p>
            <a:r>
              <a:rPr lang="pt-BR" dirty="0" err="1"/>
              <a:t>Program.cs</a:t>
            </a:r>
            <a:endParaRPr lang="pt-BR" dirty="0"/>
          </a:p>
          <a:p>
            <a:endParaRPr lang="pt-BR" dirty="0"/>
          </a:p>
          <a:p>
            <a:r>
              <a:rPr lang="pt-BR" dirty="0"/>
              <a:t>Caso sejam criados, excluir arquivos de exemplo </a:t>
            </a:r>
            <a:r>
              <a:rPr lang="pt-BR" dirty="0" err="1"/>
              <a:t>WeatherForecast</a:t>
            </a:r>
            <a:r>
              <a:rPr lang="pt-BR" dirty="0"/>
              <a:t> (Model e </a:t>
            </a:r>
            <a:r>
              <a:rPr lang="pt-BR" dirty="0" err="1"/>
              <a:t>Controller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2495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6C5F9-2E5B-AE51-1347-F3A2BDD7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Abordagem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197622-CB85-BFF0-5781-93ADE3AEC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first</a:t>
            </a:r>
            <a:endParaRPr lang="pt-BR" dirty="0"/>
          </a:p>
          <a:p>
            <a:pPr lvl="1"/>
            <a:r>
              <a:rPr lang="pt-BR" dirty="0"/>
              <a:t>Já existe o banco</a:t>
            </a:r>
          </a:p>
          <a:p>
            <a:pPr lvl="1"/>
            <a:r>
              <a:rPr lang="pt-BR" dirty="0"/>
              <a:t>Menos flexível</a:t>
            </a:r>
          </a:p>
          <a:p>
            <a:r>
              <a:rPr lang="pt-BR" b="1" dirty="0" err="1"/>
              <a:t>Code</a:t>
            </a:r>
            <a:r>
              <a:rPr lang="pt-BR" b="1" dirty="0"/>
              <a:t> </a:t>
            </a:r>
            <a:r>
              <a:rPr lang="pt-BR" b="1" dirty="0" err="1"/>
              <a:t>first</a:t>
            </a:r>
            <a:endParaRPr lang="pt-BR" b="1" dirty="0"/>
          </a:p>
          <a:p>
            <a:pPr lvl="1"/>
            <a:r>
              <a:rPr lang="pt-BR" dirty="0"/>
              <a:t>Banco é criado via </a:t>
            </a:r>
            <a:r>
              <a:rPr lang="pt-BR" dirty="0" err="1"/>
              <a:t>migrations</a:t>
            </a:r>
            <a:endParaRPr lang="pt-BR" dirty="0"/>
          </a:p>
          <a:p>
            <a:pPr lvl="1"/>
            <a:r>
              <a:rPr lang="pt-BR" dirty="0"/>
              <a:t>Mas flexível (cenário real, suscetível a mudanças)</a:t>
            </a:r>
          </a:p>
        </p:txBody>
      </p:sp>
    </p:spTree>
    <p:extLst>
      <p:ext uri="{BB962C8B-B14F-4D97-AF65-F5344CB8AC3E}">
        <p14:creationId xmlns:p14="http://schemas.microsoft.com/office/powerpoint/2010/main" val="265849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94B4B-6F51-B5E3-4FE0-27CED1EB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Case </a:t>
            </a:r>
            <a:r>
              <a:rPr lang="pt-BR" dirty="0" err="1"/>
              <a:t>Spotify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431312-DA49-3B61-9F9B-683B81EA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models</a:t>
            </a:r>
          </a:p>
          <a:p>
            <a:pPr lvl="1"/>
            <a:r>
              <a:rPr lang="pt-BR" dirty="0" err="1"/>
              <a:t>User</a:t>
            </a:r>
            <a:endParaRPr lang="pt-BR" dirty="0"/>
          </a:p>
          <a:p>
            <a:pPr lvl="1"/>
            <a:r>
              <a:rPr lang="pt-BR" dirty="0" err="1"/>
              <a:t>Artist</a:t>
            </a:r>
            <a:endParaRPr lang="pt-BR" dirty="0"/>
          </a:p>
          <a:p>
            <a:pPr lvl="1"/>
            <a:r>
              <a:rPr lang="pt-BR" dirty="0"/>
              <a:t>Song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7938AA9D-24CE-C09B-9CE9-A2292203C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050" y="5048969"/>
            <a:ext cx="3424750" cy="102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938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6C5F9-2E5B-AE51-1347-F3A2BDD7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Dependências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197622-CB85-BFF0-5781-93ADE3AEC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Ferramentas &gt; Gerenciador de Pacotes do </a:t>
            </a:r>
            <a:r>
              <a:rPr lang="pt-BR" dirty="0" err="1"/>
              <a:t>Nuget</a:t>
            </a:r>
            <a:r>
              <a:rPr lang="pt-BR" dirty="0"/>
              <a:t> &gt; Console</a:t>
            </a:r>
          </a:p>
          <a:p>
            <a:pPr marL="0" indent="0">
              <a:buNone/>
            </a:pPr>
            <a:endParaRPr lang="nn-NO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dotnet tool install --global dotnet-ef</a:t>
            </a:r>
          </a:p>
          <a:p>
            <a:pPr marL="0" indent="0">
              <a:buNone/>
            </a:pPr>
            <a:endParaRPr lang="nn-NO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nn-NO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dotnet add package Microsoft.EntityFrameworkCore;</a:t>
            </a:r>
          </a:p>
          <a:p>
            <a:pPr marL="0" indent="0">
              <a:buNone/>
            </a:pPr>
            <a:r>
              <a:rPr lang="nn-NO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dotnet add package Microsoft.EntityFrameworkCore.Design;</a:t>
            </a:r>
          </a:p>
          <a:p>
            <a:pPr marL="0" indent="0">
              <a:buNone/>
            </a:pPr>
            <a:r>
              <a:rPr lang="nn-NO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dotnet add package Microsoft.EntityFrameworkCore.Relational;</a:t>
            </a:r>
            <a:endParaRPr lang="nn-NO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nn-NO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dotnet add package Microsoft.EntityFrameworkCore.Tools;</a:t>
            </a:r>
          </a:p>
          <a:p>
            <a:pPr marL="0" indent="0">
              <a:buNone/>
            </a:pPr>
            <a:endParaRPr lang="nn-NO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nn-NO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dotnet add package Npgsql.EntityFrameworkCore.PostgreSQL;</a:t>
            </a:r>
          </a:p>
          <a:p>
            <a:pPr marL="0" indent="0">
              <a:buNone/>
            </a:pPr>
            <a:endParaRPr lang="nn-NO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nn-NO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dotnet restore</a:t>
            </a:r>
          </a:p>
          <a:p>
            <a:pPr marL="0" indent="0">
              <a:buNone/>
            </a:pPr>
            <a:endParaRPr lang="nn-NO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8234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6C5F9-2E5B-AE51-1347-F3A2BDD7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 Criar </a:t>
            </a:r>
            <a:r>
              <a:rPr lang="pt-BR" dirty="0" err="1"/>
              <a:t>database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197622-CB85-BFF0-5781-93ADE3AEC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PgAdmin ou Dbeaver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Criar banco com o nome </a:t>
            </a:r>
            <a:r>
              <a:rPr lang="nn-NO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myspotify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212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6C5F9-2E5B-AE51-1347-F3A2BDD7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 Ajustar </a:t>
            </a:r>
            <a:r>
              <a:rPr lang="pt-BR" dirty="0" err="1"/>
              <a:t>ConnectionString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197622-CB85-BFF0-5781-93ADE3AEC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/>
              <a:t>Program.cs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connectionString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config.GetConnectionString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DevelopmentConnection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builder.Services.AddDbContext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SpotifyDbContext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&gt;(options =&gt;</a:t>
            </a:r>
          </a:p>
          <a:p>
            <a:pPr marL="0" indent="0">
              <a:buNone/>
            </a:pP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options.UseNpgsql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connectionString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Depois do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builder.Build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pt-B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Database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migration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serviceScope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app.Services.GetRequiredService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IServiceScopeFactory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&gt;().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CreateScope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serviceScope.ServiceProvider.GetService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SpotifyDbContext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context.Database.Migrate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6314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6C5F9-2E5B-AE51-1347-F3A2BDD7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 Ajustar </a:t>
            </a:r>
            <a:r>
              <a:rPr lang="pt-BR" dirty="0" err="1"/>
              <a:t>ConnectionString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197622-CB85-BFF0-5781-93ADE3AEC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appsettings.json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ConnectionStrings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": {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DevelopmentConnection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": 	"Host=</a:t>
            </a:r>
            <a:r>
              <a:rPr lang="pt-B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localhost;Database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pt-B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spotify;Username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pt-B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postgres;Password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pt-B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postgres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7201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763EB-BFA0-11F7-D389-FA141D21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 </a:t>
            </a:r>
            <a:r>
              <a:rPr lang="pt-BR" dirty="0" err="1"/>
              <a:t>User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0777FF-C78B-E05A-45CF-C9ACBD6B0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User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Id { </a:t>
            </a:r>
            <a:r>
              <a:rPr lang="pt-BR" dirty="0" err="1"/>
              <a:t>get</a:t>
            </a:r>
            <a:r>
              <a:rPr lang="pt-BR" dirty="0"/>
              <a:t>; set; }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Username</a:t>
            </a:r>
            <a:r>
              <a:rPr lang="pt-BR" dirty="0"/>
              <a:t> { </a:t>
            </a:r>
            <a:r>
              <a:rPr lang="pt-BR" dirty="0" err="1"/>
              <a:t>get</a:t>
            </a:r>
            <a:r>
              <a:rPr lang="pt-BR" dirty="0"/>
              <a:t>; set; }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Email { </a:t>
            </a:r>
            <a:r>
              <a:rPr lang="pt-BR" dirty="0" err="1"/>
              <a:t>get</a:t>
            </a:r>
            <a:r>
              <a:rPr lang="pt-BR" dirty="0"/>
              <a:t>; set; 	}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PasswordHash</a:t>
            </a:r>
            <a:r>
              <a:rPr lang="pt-BR" dirty="0"/>
              <a:t> { </a:t>
            </a:r>
            <a:r>
              <a:rPr lang="pt-BR" dirty="0" err="1"/>
              <a:t>get</a:t>
            </a:r>
            <a:r>
              <a:rPr lang="pt-BR" dirty="0"/>
              <a:t>; set; }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Role { </a:t>
            </a:r>
            <a:r>
              <a:rPr lang="pt-BR" dirty="0" err="1"/>
              <a:t>get</a:t>
            </a:r>
            <a:r>
              <a:rPr lang="pt-BR" dirty="0"/>
              <a:t>; set; } // e.g., "</a:t>
            </a:r>
            <a:r>
              <a:rPr lang="pt-BR" dirty="0" err="1"/>
              <a:t>listener</a:t>
            </a:r>
            <a:r>
              <a:rPr lang="pt-BR" dirty="0"/>
              <a:t>", “admin“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bool</a:t>
            </a:r>
            <a:r>
              <a:rPr lang="pt-BR" dirty="0"/>
              <a:t>? </a:t>
            </a:r>
            <a:r>
              <a:rPr lang="pt-BR" dirty="0" err="1"/>
              <a:t>Deleted</a:t>
            </a:r>
            <a:r>
              <a:rPr lang="pt-BR" dirty="0"/>
              <a:t> { </a:t>
            </a:r>
            <a:r>
              <a:rPr lang="pt-BR" dirty="0" err="1"/>
              <a:t>get</a:t>
            </a:r>
            <a:r>
              <a:rPr lang="pt-BR" dirty="0"/>
              <a:t>; set;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885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Sobre mim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06413" cy="4525963"/>
          </a:xfrm>
        </p:spPr>
        <p:txBody>
          <a:bodyPr>
            <a:normAutofit/>
          </a:bodyPr>
          <a:lstStyle/>
          <a:p>
            <a:r>
              <a:rPr lang="pt-BR" sz="2800" dirty="0"/>
              <a:t>Formado em Engenharia de Software. UNIVATES, 2019.</a:t>
            </a:r>
          </a:p>
          <a:p>
            <a:r>
              <a:rPr lang="pt-BR" sz="2800" dirty="0"/>
              <a:t>Trabalho há 12 anos com software</a:t>
            </a:r>
          </a:p>
          <a:p>
            <a:r>
              <a:rPr lang="pt-BR" sz="2800" dirty="0"/>
              <a:t>FortalezaTec/</a:t>
            </a:r>
            <a:r>
              <a:rPr lang="pt-BR" sz="2800" dirty="0" err="1"/>
              <a:t>ForControl</a:t>
            </a:r>
            <a:r>
              <a:rPr lang="pt-BR" sz="2800" dirty="0"/>
              <a:t> (Quiero Café)</a:t>
            </a:r>
          </a:p>
          <a:p>
            <a:r>
              <a:rPr lang="pt-BR" sz="2800" dirty="0" err="1"/>
              <a:t>Founder</a:t>
            </a:r>
            <a:r>
              <a:rPr lang="pt-BR" sz="2800" dirty="0"/>
              <a:t> Corujas App</a:t>
            </a:r>
          </a:p>
        </p:txBody>
      </p:sp>
      <p:pic>
        <p:nvPicPr>
          <p:cNvPr id="5" name="Imagem 4" descr="Pessoa posando para foto em local com grama e árvores ao fundo&#10;&#10;Descrição gerada automaticamente">
            <a:extLst>
              <a:ext uri="{FF2B5EF4-FFF2-40B4-BE49-F238E27FC236}">
                <a16:creationId xmlns:a16="http://schemas.microsoft.com/office/drawing/2014/main" id="{A96B2E39-0779-487A-C11D-B45056217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588" y="580667"/>
            <a:ext cx="3525197" cy="3525197"/>
          </a:xfrm>
          <a:prstGeom prst="rect">
            <a:avLst/>
          </a:prstGeom>
        </p:spPr>
      </p:pic>
      <p:pic>
        <p:nvPicPr>
          <p:cNvPr id="11" name="Imagem 10" descr="Roda preta em fundo branco&#10;&#10;Descrição gerada automaticamente com confiança baixa">
            <a:extLst>
              <a:ext uri="{FF2B5EF4-FFF2-40B4-BE49-F238E27FC236}">
                <a16:creationId xmlns:a16="http://schemas.microsoft.com/office/drawing/2014/main" id="{75CA3ABF-E693-7B8F-9A99-0BA56E908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667" y="4243925"/>
            <a:ext cx="967581" cy="967581"/>
          </a:xfrm>
          <a:prstGeom prst="rect">
            <a:avLst/>
          </a:prstGeom>
        </p:spPr>
      </p:pic>
      <p:pic>
        <p:nvPicPr>
          <p:cNvPr id="13" name="Imagem 12" descr="Interface gráfica do usuário, Logotipo, nome da empresa&#10;&#10;Descrição gerada automaticamente">
            <a:extLst>
              <a:ext uri="{FF2B5EF4-FFF2-40B4-BE49-F238E27FC236}">
                <a16:creationId xmlns:a16="http://schemas.microsoft.com/office/drawing/2014/main" id="{A0391130-4115-92AE-E405-2E8C0BE7C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955" y="4243515"/>
            <a:ext cx="967581" cy="967865"/>
          </a:xfrm>
          <a:prstGeom prst="rect">
            <a:avLst/>
          </a:prstGeom>
        </p:spPr>
      </p:pic>
      <p:pic>
        <p:nvPicPr>
          <p:cNvPr id="21" name="Imagem 20" descr="Logotipo, Ícone&#10;&#10;Descrição gerada automaticamente">
            <a:extLst>
              <a:ext uri="{FF2B5EF4-FFF2-40B4-BE49-F238E27FC236}">
                <a16:creationId xmlns:a16="http://schemas.microsoft.com/office/drawing/2014/main" id="{FF20B514-F1B8-7C71-67EB-269965A23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219" y="4243515"/>
            <a:ext cx="967581" cy="96758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385C7-E4C3-EDBD-979F-5340915A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9. DB </a:t>
            </a:r>
            <a:r>
              <a:rPr lang="pt-BR" dirty="0" err="1"/>
              <a:t>Context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3EA5C3-0A9B-595C-8E4A-B2E82EC38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406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ABC144-EF78-5137-5AE6-DD147DF1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5974"/>
            <a:ext cx="8229600" cy="589018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Microsoft.EntityFrameworkCore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SpotifyAPI.Models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SpotifyDbContext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SpotifyDbContext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DbContextOptions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SpotifyDbContext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: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Define the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DbSets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for each model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&lt;User&gt; Users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OnConfiguring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DbContextOptionsBuilder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optionsBuilder.IsConfigured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#warning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To protect potentially sensitive information in your connection string, you should move it out of source code. See http://go.microsoft.com/fwlink/?LinkId=723263 for guidance on storing connection strings.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optionsBuilder.UseNpgsql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"Host=</a:t>
            </a:r>
            <a:r>
              <a:rPr lang="pt-B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localhost;Database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pt-B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spotify;Username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pt-B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postgres;Password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pt-B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postgres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Configure relationships and constraints using Fluent API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OnModelCreating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ModelBuilder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modelBuilder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modelBuilder.Entity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=&gt;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entity.ToTable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users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entity.Property(e =&gt; e.Id)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.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HasColumnName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"id"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.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HasDefaultValueSql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nextval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('</a:t>
            </a:r>
            <a:r>
              <a:rPr lang="pt-B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users_seq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'::</a:t>
            </a:r>
            <a:r>
              <a:rPr lang="pt-B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regclass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)"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entity.Property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(e =&gt;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e.Username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.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IsRequired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.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HasColumnName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username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.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HasMaxLength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(100);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entity.Property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(e =&gt;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e.Email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.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IsRequired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.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HasColumnName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"email"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.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HasMaxLength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(100);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entity.Property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(e =&gt;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e.PasswordHash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.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IsRequired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.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HasColumnName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password_hash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.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HasMaxLength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(200);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entity.Property(e =&gt; e.Role)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.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IsRequired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.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HasColumnName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"role"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.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HasMaxLength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(50);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entity.Property(e =&gt; e.Deleted)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.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HasColumnName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deleted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});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modelBuilder.HasSequence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users_seq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3850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42C5D-8DCE-A0D9-E5EA-CF02D576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10. </a:t>
            </a:r>
            <a:r>
              <a:rPr lang="pt-BR" dirty="0" err="1"/>
              <a:t>Migration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E1E2F2-9E07-1FA2-C121-F0E9B0A98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Mundaças</a:t>
            </a:r>
            <a:r>
              <a:rPr lang="pt-BR" dirty="0"/>
              <a:t> no banco de dados</a:t>
            </a:r>
          </a:p>
          <a:p>
            <a:r>
              <a:rPr lang="en-US" b="1" dirty="0"/>
              <a:t>dotnet </a:t>
            </a:r>
            <a:r>
              <a:rPr lang="en-US" b="1" dirty="0" err="1"/>
              <a:t>ef</a:t>
            </a:r>
            <a:r>
              <a:rPr lang="en-US" b="1" dirty="0"/>
              <a:t> migrations add </a:t>
            </a:r>
            <a:r>
              <a:rPr lang="en-US" b="1" dirty="0" err="1"/>
              <a:t>CreateUser</a:t>
            </a:r>
            <a:endParaRPr lang="en-US" b="1" dirty="0"/>
          </a:p>
          <a:p>
            <a:endParaRPr lang="en-US" b="1" dirty="0"/>
          </a:p>
          <a:p>
            <a:r>
              <a:rPr lang="en-US" dirty="0" err="1"/>
              <a:t>Mostrar</a:t>
            </a:r>
            <a:r>
              <a:rPr lang="en-US" dirty="0"/>
              <a:t> pasta de Migrations que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criada</a:t>
            </a:r>
            <a:endParaRPr lang="en-US" dirty="0"/>
          </a:p>
          <a:p>
            <a:r>
              <a:rPr lang="en-US" dirty="0"/>
              <a:t>Ver no banco que </a:t>
            </a:r>
            <a:r>
              <a:rPr lang="en-US" dirty="0" err="1"/>
              <a:t>criou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48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309AF-387F-7EA5-B2CF-734BE67B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Commitar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13AFD6-8B71-431B-2605-C7DF4B2C5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repositório publico no </a:t>
            </a:r>
            <a:r>
              <a:rPr lang="pt-BR" dirty="0" err="1"/>
              <a:t>git</a:t>
            </a:r>
            <a:r>
              <a:rPr lang="pt-BR" dirty="0"/>
              <a:t> hub</a:t>
            </a:r>
          </a:p>
          <a:p>
            <a:r>
              <a:rPr lang="pt-BR" dirty="0"/>
              <a:t>Dar o </a:t>
            </a:r>
            <a:r>
              <a:rPr lang="pt-BR" dirty="0" err="1"/>
              <a:t>init</a:t>
            </a:r>
            <a:r>
              <a:rPr lang="pt-BR" dirty="0"/>
              <a:t> e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remote</a:t>
            </a:r>
            <a:endParaRPr lang="pt-BR" dirty="0"/>
          </a:p>
          <a:p>
            <a:r>
              <a:rPr lang="pt-BR" dirty="0"/>
              <a:t>Ajustar .</a:t>
            </a:r>
            <a:r>
              <a:rPr lang="pt-BR" dirty="0" err="1"/>
              <a:t>gitignore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6259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EE9D1-9B3F-50C7-2C14-5C984221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.</a:t>
            </a:r>
            <a:r>
              <a:rPr lang="pt-BR" dirty="0" err="1"/>
              <a:t>gitignore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F8C8F9B-3267-BFD2-6A1A-853BAE4FA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dirty="0"/>
              <a:t>*.</a:t>
            </a:r>
            <a:r>
              <a:rPr lang="pt-BR" dirty="0" err="1"/>
              <a:t>swp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*.*~</a:t>
            </a:r>
          </a:p>
          <a:p>
            <a:pPr marL="0" indent="0">
              <a:buNone/>
            </a:pPr>
            <a:r>
              <a:rPr lang="pt-BR" dirty="0" err="1"/>
              <a:t>project.lock.json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.</a:t>
            </a:r>
            <a:r>
              <a:rPr lang="pt-BR" dirty="0" err="1"/>
              <a:t>DS_Store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*.</a:t>
            </a:r>
            <a:r>
              <a:rPr lang="pt-BR" dirty="0" err="1"/>
              <a:t>pyc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nupkg</a:t>
            </a:r>
            <a:r>
              <a:rPr lang="pt-BR" dirty="0"/>
              <a:t>/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# Visual Studio </a:t>
            </a:r>
            <a:r>
              <a:rPr lang="pt-BR" dirty="0" err="1"/>
              <a:t>Code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.</a:t>
            </a:r>
            <a:r>
              <a:rPr lang="pt-BR" dirty="0" err="1"/>
              <a:t>vscode</a:t>
            </a:r>
            <a:r>
              <a:rPr lang="pt-BR" dirty="0"/>
              <a:t>/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# Rider</a:t>
            </a:r>
          </a:p>
          <a:p>
            <a:pPr marL="0" indent="0">
              <a:buNone/>
            </a:pPr>
            <a:r>
              <a:rPr lang="pt-BR" dirty="0"/>
              <a:t>.</a:t>
            </a:r>
            <a:r>
              <a:rPr lang="pt-BR" dirty="0" err="1"/>
              <a:t>idea</a:t>
            </a:r>
            <a:r>
              <a:rPr lang="pt-BR" dirty="0"/>
              <a:t>/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# Visual Studio</a:t>
            </a:r>
          </a:p>
          <a:p>
            <a:pPr marL="0" indent="0">
              <a:buNone/>
            </a:pPr>
            <a:r>
              <a:rPr lang="pt-BR" dirty="0"/>
              <a:t>.</a:t>
            </a:r>
            <a:r>
              <a:rPr lang="pt-BR" dirty="0" err="1"/>
              <a:t>vs</a:t>
            </a:r>
            <a:r>
              <a:rPr lang="pt-BR" dirty="0"/>
              <a:t>/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# Fleet</a:t>
            </a:r>
          </a:p>
          <a:p>
            <a:pPr marL="0" indent="0">
              <a:buNone/>
            </a:pPr>
            <a:r>
              <a:rPr lang="pt-BR" dirty="0"/>
              <a:t>.</a:t>
            </a:r>
            <a:r>
              <a:rPr lang="pt-BR" dirty="0" err="1"/>
              <a:t>fleet</a:t>
            </a:r>
            <a:r>
              <a:rPr lang="pt-BR" dirty="0"/>
              <a:t>/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# </a:t>
            </a:r>
            <a:r>
              <a:rPr lang="pt-BR" dirty="0" err="1"/>
              <a:t>Code</a:t>
            </a:r>
            <a:r>
              <a:rPr lang="pt-BR" dirty="0"/>
              <a:t> Rush</a:t>
            </a:r>
          </a:p>
          <a:p>
            <a:pPr marL="0" indent="0">
              <a:buNone/>
            </a:pPr>
            <a:r>
              <a:rPr lang="pt-BR" dirty="0"/>
              <a:t>.</a:t>
            </a:r>
            <a:r>
              <a:rPr lang="pt-BR" dirty="0" err="1"/>
              <a:t>cr</a:t>
            </a:r>
            <a:r>
              <a:rPr lang="pt-BR" dirty="0"/>
              <a:t>/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# </a:t>
            </a:r>
            <a:r>
              <a:rPr lang="pt-BR" dirty="0" err="1"/>
              <a:t>User-specific</a:t>
            </a:r>
            <a:r>
              <a:rPr lang="pt-BR" dirty="0"/>
              <a:t> files</a:t>
            </a:r>
          </a:p>
          <a:p>
            <a:pPr marL="0" indent="0">
              <a:buNone/>
            </a:pPr>
            <a:r>
              <a:rPr lang="pt-BR" dirty="0"/>
              <a:t>*.suo</a:t>
            </a:r>
          </a:p>
          <a:p>
            <a:pPr marL="0" indent="0">
              <a:buNone/>
            </a:pPr>
            <a:r>
              <a:rPr lang="pt-BR" dirty="0"/>
              <a:t>*.</a:t>
            </a:r>
            <a:r>
              <a:rPr lang="pt-BR" dirty="0" err="1"/>
              <a:t>user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*.</a:t>
            </a:r>
            <a:r>
              <a:rPr lang="pt-BR" dirty="0" err="1"/>
              <a:t>userosscache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*.</a:t>
            </a:r>
            <a:r>
              <a:rPr lang="pt-BR" dirty="0" err="1"/>
              <a:t>sln.docstates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# Build </a:t>
            </a:r>
            <a:r>
              <a:rPr lang="pt-BR" dirty="0" err="1"/>
              <a:t>results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[</a:t>
            </a:r>
            <a:r>
              <a:rPr lang="pt-BR" dirty="0" err="1"/>
              <a:t>Dd</a:t>
            </a:r>
            <a:r>
              <a:rPr lang="pt-BR" dirty="0"/>
              <a:t>]</a:t>
            </a:r>
            <a:r>
              <a:rPr lang="pt-BR" dirty="0" err="1"/>
              <a:t>ebug</a:t>
            </a:r>
            <a:r>
              <a:rPr lang="pt-BR" dirty="0"/>
              <a:t>/</a:t>
            </a:r>
          </a:p>
          <a:p>
            <a:pPr marL="0" indent="0">
              <a:buNone/>
            </a:pPr>
            <a:r>
              <a:rPr lang="pt-BR" dirty="0"/>
              <a:t>[</a:t>
            </a:r>
            <a:r>
              <a:rPr lang="pt-BR" dirty="0" err="1"/>
              <a:t>Dd</a:t>
            </a:r>
            <a:r>
              <a:rPr lang="pt-BR" dirty="0"/>
              <a:t>]</a:t>
            </a:r>
            <a:r>
              <a:rPr lang="pt-BR" dirty="0" err="1"/>
              <a:t>ebugPublic</a:t>
            </a:r>
            <a:r>
              <a:rPr lang="pt-BR" dirty="0"/>
              <a:t>/</a:t>
            </a:r>
          </a:p>
          <a:p>
            <a:pPr marL="0" indent="0">
              <a:buNone/>
            </a:pPr>
            <a:r>
              <a:rPr lang="pt-BR" dirty="0"/>
              <a:t>[</a:t>
            </a:r>
            <a:r>
              <a:rPr lang="pt-BR" dirty="0" err="1"/>
              <a:t>Rr</a:t>
            </a:r>
            <a:r>
              <a:rPr lang="pt-BR" dirty="0"/>
              <a:t>]</a:t>
            </a:r>
            <a:r>
              <a:rPr lang="pt-BR" dirty="0" err="1"/>
              <a:t>elease</a:t>
            </a:r>
            <a:r>
              <a:rPr lang="pt-BR" dirty="0"/>
              <a:t>/</a:t>
            </a:r>
          </a:p>
          <a:p>
            <a:pPr marL="0" indent="0">
              <a:buNone/>
            </a:pPr>
            <a:r>
              <a:rPr lang="pt-BR" dirty="0"/>
              <a:t>[</a:t>
            </a:r>
            <a:r>
              <a:rPr lang="pt-BR" dirty="0" err="1"/>
              <a:t>Rr</a:t>
            </a:r>
            <a:r>
              <a:rPr lang="pt-BR" dirty="0"/>
              <a:t>]</a:t>
            </a:r>
            <a:r>
              <a:rPr lang="pt-BR" dirty="0" err="1"/>
              <a:t>eleases</a:t>
            </a:r>
            <a:r>
              <a:rPr lang="pt-BR" dirty="0"/>
              <a:t>/</a:t>
            </a:r>
          </a:p>
          <a:p>
            <a:pPr marL="0" indent="0">
              <a:buNone/>
            </a:pPr>
            <a:r>
              <a:rPr lang="pt-BR" dirty="0"/>
              <a:t>x64/</a:t>
            </a:r>
          </a:p>
          <a:p>
            <a:pPr marL="0" indent="0">
              <a:buNone/>
            </a:pPr>
            <a:r>
              <a:rPr lang="pt-BR" dirty="0"/>
              <a:t>x86/</a:t>
            </a:r>
          </a:p>
          <a:p>
            <a:pPr marL="0" indent="0">
              <a:buNone/>
            </a:pPr>
            <a:r>
              <a:rPr lang="pt-BR" dirty="0"/>
              <a:t>build/</a:t>
            </a:r>
          </a:p>
          <a:p>
            <a:pPr marL="0" indent="0">
              <a:buNone/>
            </a:pPr>
            <a:r>
              <a:rPr lang="pt-BR" dirty="0" err="1"/>
              <a:t>bld</a:t>
            </a:r>
            <a:r>
              <a:rPr lang="pt-BR" dirty="0"/>
              <a:t>/</a:t>
            </a:r>
          </a:p>
          <a:p>
            <a:pPr marL="0" indent="0">
              <a:buNone/>
            </a:pPr>
            <a:r>
              <a:rPr lang="pt-BR" dirty="0"/>
              <a:t>[</a:t>
            </a:r>
            <a:r>
              <a:rPr lang="pt-BR" dirty="0" err="1"/>
              <a:t>Bb</a:t>
            </a:r>
            <a:r>
              <a:rPr lang="pt-BR" dirty="0"/>
              <a:t>]in/</a:t>
            </a:r>
          </a:p>
          <a:p>
            <a:pPr marL="0" indent="0">
              <a:buNone/>
            </a:pPr>
            <a:r>
              <a:rPr lang="pt-BR" dirty="0"/>
              <a:t>[</a:t>
            </a:r>
            <a:r>
              <a:rPr lang="pt-BR" dirty="0" err="1"/>
              <a:t>Oo</a:t>
            </a:r>
            <a:r>
              <a:rPr lang="pt-BR" dirty="0"/>
              <a:t>]</a:t>
            </a:r>
            <a:r>
              <a:rPr lang="pt-BR" dirty="0" err="1"/>
              <a:t>bj</a:t>
            </a:r>
            <a:r>
              <a:rPr lang="pt-BR" dirty="0"/>
              <a:t>/</a:t>
            </a:r>
          </a:p>
          <a:p>
            <a:pPr marL="0" indent="0">
              <a:buNone/>
            </a:pPr>
            <a:r>
              <a:rPr lang="pt-BR" dirty="0"/>
              <a:t>[</a:t>
            </a:r>
            <a:r>
              <a:rPr lang="pt-BR" dirty="0" err="1"/>
              <a:t>Oo</a:t>
            </a:r>
            <a:r>
              <a:rPr lang="pt-BR" dirty="0"/>
              <a:t>]ut/</a:t>
            </a:r>
          </a:p>
          <a:p>
            <a:pPr marL="0" indent="0">
              <a:buNone/>
            </a:pPr>
            <a:r>
              <a:rPr lang="pt-BR" dirty="0"/>
              <a:t>msbuild.log</a:t>
            </a:r>
          </a:p>
          <a:p>
            <a:pPr marL="0" indent="0">
              <a:buNone/>
            </a:pPr>
            <a:r>
              <a:rPr lang="pt-BR" dirty="0" err="1"/>
              <a:t>msbuild.err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msbuild.wrn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082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2E499-0D52-3D5C-AE0D-A99A0FEC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11. </a:t>
            </a:r>
            <a:r>
              <a:rPr lang="pt-BR" dirty="0" err="1"/>
              <a:t>Artist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0220DF-5152-CE1A-D98E-36603CB6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Artist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pt-B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public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Artist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()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//{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   </a:t>
            </a:r>
            <a:r>
              <a:rPr lang="pt-B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Albums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= new </a:t>
            </a:r>
            <a:r>
              <a:rPr lang="pt-B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HashSet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&lt;</a:t>
            </a:r>
            <a:r>
              <a:rPr lang="pt-B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Album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&gt;();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   Songs = new </a:t>
            </a:r>
            <a:r>
              <a:rPr lang="pt-B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HashSet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&lt;Song&gt;();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//}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 Deleted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//public virtual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ICollection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&lt;Album&gt; Albums { get; set; }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//public virtual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ICollection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&lt;Song&gt; Songs { get; set; }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1785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42C5D-8DCE-A0D9-E5EA-CF02D576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11. </a:t>
            </a:r>
            <a:r>
              <a:rPr lang="pt-BR" dirty="0" err="1"/>
              <a:t>Artist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E1E2F2-9E07-1FA2-C121-F0E9B0A98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dotnet </a:t>
            </a:r>
            <a:r>
              <a:rPr lang="en-US" b="1" dirty="0" err="1"/>
              <a:t>ef</a:t>
            </a:r>
            <a:r>
              <a:rPr lang="en-US" b="1" dirty="0"/>
              <a:t> migrations add </a:t>
            </a:r>
            <a:r>
              <a:rPr lang="en-US" b="1" dirty="0" err="1"/>
              <a:t>CreateArtist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2009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2E499-0D52-3D5C-AE0D-A99A0FEC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12. </a:t>
            </a:r>
            <a:r>
              <a:rPr lang="pt-BR" dirty="0" err="1"/>
              <a:t>Album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0220DF-5152-CE1A-D98E-36603CB6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Album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pt-B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public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Album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()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//{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   Songs = new </a:t>
            </a:r>
            <a:r>
              <a:rPr lang="pt-B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HashSet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&lt;Song&gt;();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//}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Title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ReleaseDate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ArtistId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 Deleted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Artist? Artist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//public virtual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ICollection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&lt;Song&gt; Songs { get; set; }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4292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2E499-0D52-3D5C-AE0D-A99A0FEC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12. </a:t>
            </a:r>
            <a:r>
              <a:rPr lang="pt-BR" dirty="0" err="1"/>
              <a:t>Album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0220DF-5152-CE1A-D98E-36603CB6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modelBuilder.Entity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Album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=&gt;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entity.ToTable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albums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entity.Property(e =&gt; e.Id)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.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HasColumnName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"id"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.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HasDefaultValueSql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nextval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('</a:t>
            </a:r>
            <a:r>
              <a:rPr lang="pt-B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albums_seq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'::</a:t>
            </a:r>
            <a:r>
              <a:rPr lang="pt-B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regclass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)"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entity.Property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(e =&gt;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e.Title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.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IsRequired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.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HasColumnName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title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.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HasMaxLength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(100);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entity.Property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(e =&gt;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e.ReleaseDate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.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IsRequired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.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HasColumnName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release_Date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entity.Property(e =&gt; e.ArtistId)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.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HasColumnName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artist_id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entity.Property(e =&gt; e.Deleted)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.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HasColumnName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deleted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entity.HasOne(d =&gt; d.Artist)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.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WithMany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p.Albums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.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HasForeignKey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(d =&gt;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d.ArtistId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.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HasConstraintName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fk_artist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4828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42C5D-8DCE-A0D9-E5EA-CF02D576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12. </a:t>
            </a:r>
            <a:r>
              <a:rPr lang="pt-BR" dirty="0" err="1"/>
              <a:t>Album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E1E2F2-9E07-1FA2-C121-F0E9B0A98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dotnet </a:t>
            </a:r>
            <a:r>
              <a:rPr lang="en-US" b="1" dirty="0" err="1"/>
              <a:t>ef</a:t>
            </a:r>
            <a:r>
              <a:rPr lang="en-US" b="1" dirty="0"/>
              <a:t> migrations add </a:t>
            </a:r>
            <a:r>
              <a:rPr lang="en-US" b="1" dirty="0" err="1"/>
              <a:t>CreateAlbum</a:t>
            </a:r>
            <a:endParaRPr lang="en-US" b="1" dirty="0"/>
          </a:p>
          <a:p>
            <a:r>
              <a:rPr lang="en-US" dirty="0" err="1"/>
              <a:t>Criar</a:t>
            </a:r>
            <a:r>
              <a:rPr lang="en-US" dirty="0"/>
              <a:t> virtual e new no Artist|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037B59-2681-29F1-00F4-859A19A52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70" y="3036458"/>
            <a:ext cx="4182059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5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Apresentação da Turma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pt-BR" dirty="0"/>
              <a:t>Nome</a:t>
            </a:r>
          </a:p>
          <a:p>
            <a:r>
              <a:rPr lang="pt-BR" dirty="0"/>
              <a:t>Curso e semestre</a:t>
            </a:r>
          </a:p>
          <a:p>
            <a:r>
              <a:rPr lang="pt-BR" dirty="0"/>
              <a:t>Trabalha na área? Se sim onde e há quanto tempo? E com quais tecnologias?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4204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56FD0-9C36-366E-E367-EEFBA23A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13. Song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9B8BE1-AED3-6721-1305-4CFE0B682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Song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Title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Duration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ArtistId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Genre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AlbumId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 Deleted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Artist? Artist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Album? Album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1907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42C5D-8DCE-A0D9-E5EA-CF02D576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13. Song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E1E2F2-9E07-1FA2-C121-F0E9B0A98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dotnet </a:t>
            </a:r>
            <a:r>
              <a:rPr lang="en-US" b="1" dirty="0" err="1"/>
              <a:t>ef</a:t>
            </a:r>
            <a:r>
              <a:rPr lang="en-US" b="1" dirty="0"/>
              <a:t> migrations add </a:t>
            </a:r>
            <a:r>
              <a:rPr lang="en-US" b="1" dirty="0" err="1"/>
              <a:t>CreateSong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3633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42C5D-8DCE-A0D9-E5EA-CF02D576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14. Controllers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E1E2F2-9E07-1FA2-C121-F0E9B0A98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Boa </a:t>
            </a:r>
            <a:r>
              <a:rPr lang="en-US" dirty="0" err="1"/>
              <a:t>prática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conter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banco de dados</a:t>
            </a:r>
          </a:p>
          <a:p>
            <a:r>
              <a:rPr lang="en-US" dirty="0" err="1"/>
              <a:t>ActionResult</a:t>
            </a:r>
            <a:r>
              <a:rPr lang="en-US" dirty="0"/>
              <a:t>: </a:t>
            </a:r>
            <a:r>
              <a:rPr lang="en-US" dirty="0" err="1"/>
              <a:t>retornar</a:t>
            </a:r>
            <a:r>
              <a:rPr lang="en-US" dirty="0"/>
              <a:t>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certos</a:t>
            </a:r>
            <a:r>
              <a:rPr lang="en-US" dirty="0"/>
              <a:t> 200 (Ok), 401 (Auth), 403 (</a:t>
            </a:r>
            <a:r>
              <a:rPr lang="en-US" dirty="0" err="1"/>
              <a:t>Permissão</a:t>
            </a:r>
            <a:r>
              <a:rPr lang="en-US" dirty="0"/>
              <a:t>)</a:t>
            </a:r>
          </a:p>
          <a:p>
            <a:r>
              <a:rPr lang="en-US" dirty="0" err="1"/>
              <a:t>Atalho</a:t>
            </a:r>
            <a:endParaRPr lang="en-US" dirty="0"/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E534281-D875-F242-BAEC-BF798EBD3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68" y="3905060"/>
            <a:ext cx="6017342" cy="227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19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F32E3-B7BB-AB57-B7D4-14DEC10E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15. Services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B87E57-9145-F30A-78CD-2E86E5A7D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Operações com o BD</a:t>
            </a:r>
          </a:p>
        </p:txBody>
      </p:sp>
    </p:spTree>
    <p:extLst>
      <p:ext uri="{BB962C8B-B14F-4D97-AF65-F5344CB8AC3E}">
        <p14:creationId xmlns:p14="http://schemas.microsoft.com/office/powerpoint/2010/main" val="2763585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F32E3-B7BB-AB57-B7D4-14DEC10E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15. Services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B87E57-9145-F30A-78CD-2E86E5A7D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UserService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SpotifyDbContext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UserService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SpotifyDbContext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.....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5614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F32E3-B7BB-AB57-B7D4-14DEC10E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15. Services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B87E57-9145-F30A-78CD-2E86E5A7D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3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3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pt-BR" sz="3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pt-BR" sz="3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CreateUser</a:t>
            </a: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3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</a:t>
            </a: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3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</a:t>
            </a: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3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pt-BR" sz="3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pt-B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pt-BR" sz="3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foreach</a:t>
            </a:r>
            <a:r>
              <a:rPr lang="pt-B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 (var </a:t>
            </a:r>
            <a:r>
              <a:rPr lang="pt-BR" sz="3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usuariosUsers</a:t>
            </a:r>
            <a:r>
              <a:rPr lang="pt-B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 in </a:t>
            </a:r>
            <a:r>
              <a:rPr lang="pt-BR" sz="3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user.UsuariosUsers</a:t>
            </a:r>
            <a:r>
              <a:rPr lang="pt-B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)</a:t>
            </a:r>
            <a:endParaRPr lang="pt-BR" sz="3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pt-B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//{</a:t>
            </a:r>
            <a:endParaRPr lang="pt-BR" sz="3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pt-B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//    </a:t>
            </a:r>
            <a:r>
              <a:rPr lang="pt-BR" sz="3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usuariosUsers.Usuario</a:t>
            </a:r>
            <a:r>
              <a:rPr lang="pt-B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 = </a:t>
            </a:r>
            <a:r>
              <a:rPr lang="pt-BR" sz="3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r>
              <a:rPr lang="pt-B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;</a:t>
            </a:r>
            <a:endParaRPr lang="pt-BR" sz="3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pt-B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//}</a:t>
            </a:r>
            <a:endParaRPr lang="pt-BR" sz="3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t-BR" sz="3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_</a:t>
            </a:r>
            <a:r>
              <a:rPr lang="pt-BR" sz="3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context.Users.Add</a:t>
            </a: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3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</a:t>
            </a: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pt-BR" sz="3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pt-BR" sz="3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pt-BR" sz="3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context.SaveChangesAsync</a:t>
            </a: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pt-B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// Salva as mudanças no banco de dados</a:t>
            </a:r>
            <a:endParaRPr lang="pt-BR" sz="3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pt-BR" sz="3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3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user.Id</a:t>
            </a: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pt-B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// Retorna o ID do </a:t>
            </a:r>
            <a:r>
              <a:rPr lang="pt-BR" sz="3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user</a:t>
            </a:r>
            <a:r>
              <a:rPr lang="pt-B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 salvo</a:t>
            </a:r>
            <a:endParaRPr lang="pt-BR" sz="3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3200" dirty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t-BR" sz="3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Exception</a:t>
            </a: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3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</a:t>
            </a: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pt-BR" sz="3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3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ex.Message</a:t>
            </a: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pt-BR" sz="3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pt-B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pt-BR" sz="3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Re-lança</a:t>
            </a:r>
            <a:r>
              <a:rPr lang="pt-B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 a exceção para ser tratada no método chamador</a:t>
            </a:r>
            <a:endParaRPr lang="pt-BR" sz="3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3766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F32E3-B7BB-AB57-B7D4-14DEC10E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15. Services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B87E57-9145-F30A-78CD-2E86E5A7D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Task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DeleteUser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context.Users.FindAsync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(id);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context.Entry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(user).State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EntityState.Modified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user.Deleted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context.SaveChangesAsync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0297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F32E3-B7BB-AB57-B7D4-14DEC10E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15. Services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B87E57-9145-F30A-78CD-2E86E5A7D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b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b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b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b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nb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Task EditUser(User user)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pt-B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if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(</a:t>
            </a:r>
            <a:r>
              <a:rPr lang="pt-B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user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!= </a:t>
            </a:r>
            <a:r>
              <a:rPr lang="pt-B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&amp;&amp; </a:t>
            </a:r>
            <a:r>
              <a:rPr lang="pt-B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user.UsuariosUsers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!= </a:t>
            </a:r>
            <a:r>
              <a:rPr lang="pt-B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&amp;&amp; </a:t>
            </a:r>
            <a:r>
              <a:rPr lang="pt-B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user.UsuariosUsers.Any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())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//{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   </a:t>
            </a:r>
            <a:r>
              <a:rPr lang="pt-B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foreach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(var </a:t>
            </a:r>
            <a:r>
              <a:rPr lang="pt-B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usuariosUsers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in </a:t>
            </a:r>
            <a:r>
              <a:rPr lang="pt-B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user.UsuariosUsers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)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   {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       </a:t>
            </a:r>
            <a:r>
              <a:rPr lang="pt-B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usuariosUsers.Usuario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= </a:t>
            </a:r>
            <a:r>
              <a:rPr lang="pt-B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;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   }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//}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_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context.Users.Update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context.SaveChangesAsync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Exception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ex.Message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1951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F32E3-B7BB-AB57-B7D4-14DEC10E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15. Services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B87E57-9145-F30A-78CD-2E86E5A7D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GetUser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fr-F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user = </a:t>
            </a:r>
            <a:r>
              <a:rPr lang="fr-F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_context.Users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.Where(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ana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ana.Id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id &amp;&amp;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ana.Deleted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.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FirstOrDefaultAsync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Exception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93908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F32E3-B7BB-AB57-B7D4-14DEC10E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15. Services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B87E57-9145-F30A-78CD-2E86E5A7D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&lt;User&gt;&gt;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GetUsers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items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context.Users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.Where(u =&gt;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u.Deleted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.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AsNoTracking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.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ToListAsync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items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Exception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199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 do Minicurso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Apresentar os fundamentos para criação de uma API RESTful usando .NET Core</a:t>
            </a:r>
          </a:p>
          <a:p>
            <a:r>
              <a:t>Integração com PostgreSQL</a:t>
            </a:r>
          </a:p>
          <a:p>
            <a:r>
              <a:t>Conceitos e boas práticas</a:t>
            </a:r>
          </a:p>
        </p:txBody>
      </p:sp>
    </p:spTree>
    <p:extLst>
      <p:ext uri="{BB962C8B-B14F-4D97-AF65-F5344CB8AC3E}">
        <p14:creationId xmlns:p14="http://schemas.microsoft.com/office/powerpoint/2010/main" val="1413066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F32E3-B7BB-AB57-B7D4-14DEC10E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16. Instanciar Services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B87E57-9145-F30A-78CD-2E86E5A7D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Program.cs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builder.Services.AddScoped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UserService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ui-monospace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ui-monospace"/>
              </a:rPr>
              <a:t>Controller</a:t>
            </a:r>
          </a:p>
          <a:p>
            <a:pPr marL="0" indent="0">
              <a:buNone/>
            </a:pPr>
            <a:endParaRPr lang="pt-BR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UserService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userService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UsersController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UserService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userService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userService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userService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US" b="0" dirty="0">
              <a:solidFill>
                <a:srgbClr val="000000"/>
              </a:solidFill>
              <a:effectLst/>
              <a:latin typeface="ui-monospace"/>
            </a:endParaRP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044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78976-CB1E-0D25-1DFF-51DF58EB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17. Consumir Services nos </a:t>
            </a:r>
            <a:r>
              <a:rPr lang="pt-BR" dirty="0" err="1"/>
              <a:t>Controllers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FBFE95-3921-9556-DA6A-3CAF91784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HttpPost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IActionResult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Post(User user)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userService.CreateUser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Ok();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GET api/&lt;</a:t>
            </a:r>
            <a:r>
              <a:rPr lang="pt-B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UsersController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&gt;/5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"{id}"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&lt;User&gt;&gt;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GetById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Ok(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userService.GetUser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(id));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5048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AD0E5-E836-2484-F8C5-9B9061C4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18. Chamar no </a:t>
            </a:r>
            <a:r>
              <a:rPr lang="pt-BR" dirty="0" err="1"/>
              <a:t>Postman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AF509D-8071-DF05-B274-EF839F162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0" i="0" dirty="0">
                <a:effectLst/>
                <a:latin typeface="Inter"/>
              </a:rPr>
              <a:t>https://localhost:7240/api/users</a:t>
            </a:r>
            <a:endParaRPr lang="pt-BR" dirty="0"/>
          </a:p>
          <a:p>
            <a:r>
              <a:rPr lang="pt-BR" dirty="0"/>
              <a:t>Body do Post:</a:t>
            </a:r>
          </a:p>
          <a:p>
            <a:endParaRPr lang="pt-BR" dirty="0"/>
          </a:p>
          <a:p>
            <a:r>
              <a:rPr lang="pt-BR" b="0" dirty="0">
                <a:solidFill>
                  <a:srgbClr val="DCDCDC"/>
                </a:solidFill>
                <a:effectLst/>
                <a:latin typeface="IBMPlexMono"/>
              </a:rPr>
              <a:t>{</a:t>
            </a:r>
            <a:endParaRPr lang="pt-BR" b="0" dirty="0">
              <a:solidFill>
                <a:srgbClr val="F8F8F2"/>
              </a:solidFill>
              <a:effectLst/>
              <a:latin typeface="IBMPlexMono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IBMPlexMono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IBMPlexMono"/>
              </a:rPr>
              <a:t>"id"</a:t>
            </a:r>
            <a:r>
              <a:rPr lang="pt-BR" b="0" dirty="0">
                <a:solidFill>
                  <a:srgbClr val="DCDCDC"/>
                </a:solidFill>
                <a:effectLst/>
                <a:latin typeface="IBMPlexMono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IBMPlexMono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IBMPlexMono"/>
              </a:rPr>
              <a:t>0</a:t>
            </a:r>
            <a:r>
              <a:rPr lang="pt-BR" b="0" dirty="0">
                <a:solidFill>
                  <a:srgbClr val="DCDCDC"/>
                </a:solidFill>
                <a:effectLst/>
                <a:latin typeface="IBMPlexMono"/>
              </a:rPr>
              <a:t>,</a:t>
            </a:r>
            <a:endParaRPr lang="pt-BR" b="0" dirty="0">
              <a:solidFill>
                <a:srgbClr val="F8F8F2"/>
              </a:solidFill>
              <a:effectLst/>
              <a:latin typeface="IBMPlexMono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IBMPlexMono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IBMPlexMono"/>
              </a:rPr>
              <a:t>"</a:t>
            </a:r>
            <a:r>
              <a:rPr lang="pt-BR" b="0" dirty="0" err="1">
                <a:solidFill>
                  <a:srgbClr val="9CDCFE"/>
                </a:solidFill>
                <a:effectLst/>
                <a:latin typeface="IBMPlexMono"/>
              </a:rPr>
              <a:t>username</a:t>
            </a:r>
            <a:r>
              <a:rPr lang="pt-BR" b="0" dirty="0">
                <a:solidFill>
                  <a:srgbClr val="9CDCFE"/>
                </a:solidFill>
                <a:effectLst/>
                <a:latin typeface="IBMPlexMono"/>
              </a:rPr>
              <a:t>"</a:t>
            </a:r>
            <a:r>
              <a:rPr lang="pt-BR" b="0" dirty="0">
                <a:solidFill>
                  <a:srgbClr val="DCDCDC"/>
                </a:solidFill>
                <a:effectLst/>
                <a:latin typeface="IBMPlexMono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IBMPlexMono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IBMPlexMono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IBMPlexMono"/>
              </a:rPr>
              <a:t>mathias.horn</a:t>
            </a:r>
            <a:r>
              <a:rPr lang="pt-BR" b="0" dirty="0">
                <a:solidFill>
                  <a:srgbClr val="CE9178"/>
                </a:solidFill>
                <a:effectLst/>
                <a:latin typeface="IBMPlexMono"/>
              </a:rPr>
              <a:t>"</a:t>
            </a:r>
            <a:r>
              <a:rPr lang="pt-BR" b="0" dirty="0">
                <a:solidFill>
                  <a:srgbClr val="DCDCDC"/>
                </a:solidFill>
                <a:effectLst/>
                <a:latin typeface="IBMPlexMono"/>
              </a:rPr>
              <a:t>,</a:t>
            </a:r>
            <a:endParaRPr lang="pt-BR" b="0" dirty="0">
              <a:solidFill>
                <a:srgbClr val="F8F8F2"/>
              </a:solidFill>
              <a:effectLst/>
              <a:latin typeface="IBMPlexMono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IBMPlexMono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IBMPlexMono"/>
              </a:rPr>
              <a:t>"email"</a:t>
            </a:r>
            <a:r>
              <a:rPr lang="pt-BR" b="0" dirty="0">
                <a:solidFill>
                  <a:srgbClr val="DCDCDC"/>
                </a:solidFill>
                <a:effectLst/>
                <a:latin typeface="IBMPlexMono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IBMPlexMono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IBMPlexMono"/>
              </a:rPr>
              <a:t>"mathias.horn@gmail.com"</a:t>
            </a:r>
            <a:r>
              <a:rPr lang="pt-BR" b="0" dirty="0">
                <a:solidFill>
                  <a:srgbClr val="DCDCDC"/>
                </a:solidFill>
                <a:effectLst/>
                <a:latin typeface="IBMPlexMono"/>
              </a:rPr>
              <a:t>,</a:t>
            </a:r>
            <a:endParaRPr lang="pt-BR" b="0" dirty="0">
              <a:solidFill>
                <a:srgbClr val="F8F8F2"/>
              </a:solidFill>
              <a:effectLst/>
              <a:latin typeface="IBMPlexMono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IBMPlexMono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IBMPlexMono"/>
              </a:rPr>
              <a:t>"</a:t>
            </a:r>
            <a:r>
              <a:rPr lang="pt-BR" b="0" dirty="0" err="1">
                <a:solidFill>
                  <a:srgbClr val="9CDCFE"/>
                </a:solidFill>
                <a:effectLst/>
                <a:latin typeface="IBMPlexMono"/>
              </a:rPr>
              <a:t>passwordHash</a:t>
            </a:r>
            <a:r>
              <a:rPr lang="pt-BR" b="0" dirty="0">
                <a:solidFill>
                  <a:srgbClr val="9CDCFE"/>
                </a:solidFill>
                <a:effectLst/>
                <a:latin typeface="IBMPlexMono"/>
              </a:rPr>
              <a:t>"</a:t>
            </a:r>
            <a:r>
              <a:rPr lang="pt-BR" b="0" dirty="0">
                <a:solidFill>
                  <a:srgbClr val="DCDCDC"/>
                </a:solidFill>
                <a:effectLst/>
                <a:latin typeface="IBMPlexMono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IBMPlexMono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IBMPlexMono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IBMPlexMono"/>
              </a:rPr>
              <a:t>pass</a:t>
            </a:r>
            <a:r>
              <a:rPr lang="pt-BR" b="0" dirty="0">
                <a:solidFill>
                  <a:srgbClr val="CE9178"/>
                </a:solidFill>
                <a:effectLst/>
                <a:latin typeface="IBMPlexMono"/>
              </a:rPr>
              <a:t>"</a:t>
            </a:r>
            <a:r>
              <a:rPr lang="pt-BR" b="0" dirty="0">
                <a:solidFill>
                  <a:srgbClr val="DCDCDC"/>
                </a:solidFill>
                <a:effectLst/>
                <a:latin typeface="IBMPlexMono"/>
              </a:rPr>
              <a:t>,</a:t>
            </a:r>
            <a:endParaRPr lang="pt-BR" b="0" dirty="0">
              <a:solidFill>
                <a:srgbClr val="F8F8F2"/>
              </a:solidFill>
              <a:effectLst/>
              <a:latin typeface="IBMPlexMono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IBMPlexMono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IBMPlexMono"/>
              </a:rPr>
              <a:t>"role"</a:t>
            </a:r>
            <a:r>
              <a:rPr lang="pt-BR" b="0" dirty="0">
                <a:solidFill>
                  <a:srgbClr val="DCDCDC"/>
                </a:solidFill>
                <a:effectLst/>
                <a:latin typeface="IBMPlexMono"/>
              </a:rPr>
              <a:t>:</a:t>
            </a:r>
            <a:r>
              <a:rPr lang="pt-BR" b="0" dirty="0">
                <a:solidFill>
                  <a:srgbClr val="F8F8F2"/>
                </a:solidFill>
                <a:effectLst/>
                <a:latin typeface="IBMPlexMono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IBMPlexMono"/>
              </a:rPr>
              <a:t>"admin"</a:t>
            </a:r>
            <a:endParaRPr lang="pt-BR" b="0" dirty="0">
              <a:solidFill>
                <a:srgbClr val="F8F8F2"/>
              </a:solidFill>
              <a:effectLst/>
              <a:latin typeface="IBMPlexMono"/>
            </a:endParaRPr>
          </a:p>
          <a:p>
            <a:r>
              <a:rPr lang="pt-BR" b="0" dirty="0">
                <a:solidFill>
                  <a:srgbClr val="DCDCDC"/>
                </a:solidFill>
                <a:effectLst/>
                <a:latin typeface="IBMPlexMono"/>
              </a:rPr>
              <a:t>}</a:t>
            </a:r>
            <a:endParaRPr lang="pt-BR" b="0" dirty="0">
              <a:solidFill>
                <a:srgbClr val="F8F8F2"/>
              </a:solidFill>
              <a:effectLst/>
              <a:latin typeface="IBMPlexMono"/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6665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78976-CB1E-0D25-1DFF-51DF58EB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19. Consumir Services nos </a:t>
            </a:r>
            <a:r>
              <a:rPr lang="pt-BR" dirty="0" err="1"/>
              <a:t>Controllers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FBFE95-3921-9556-DA6A-3CAF91784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GET: api/&lt;</a:t>
            </a:r>
            <a:r>
              <a:rPr lang="pt-B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UsersController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&gt;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&lt;List&lt;User&gt;&gt;&gt; Get(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Ok(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userService.GetUsers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PUT api/&lt;</a:t>
            </a:r>
            <a:r>
              <a:rPr lang="pt-B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UsersController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&gt;/5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HttpPut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"{id}"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IActionResult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Put(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id, User user)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(id !=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user.Id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NotFound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userService.EditUser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Ok();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3726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78976-CB1E-0D25-1DFF-51DF58EB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19. Consumir Services nos </a:t>
            </a:r>
            <a:r>
              <a:rPr lang="pt-BR" dirty="0" err="1"/>
              <a:t>Controllers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FBFE95-3921-9556-DA6A-3CAF91784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DELETE api/&lt;</a:t>
            </a:r>
            <a:r>
              <a:rPr lang="pt-B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UsersController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&gt;/5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HttpDelete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"{id}"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IActionResult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Delete(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userService.DeleteUser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(id);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Ok();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00678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78976-CB1E-0D25-1DFF-51DF58EB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20. Validação no Back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FBFE95-3921-9556-DA6A-3CAF91784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IsValidUser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(User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user.Email.Contains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"@"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"Email inválido"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28288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78976-CB1E-0D25-1DFF-51DF58EB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20. Validação no Back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FBFE95-3921-9556-DA6A-3CAF91784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HttpPost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IActionResult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Post(User user)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(!_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userService.IsValidUser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(user,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BadRequest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userService.CreateUser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Ok();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10033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78976-CB1E-0D25-1DFF-51DF58EB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21. Duplicar para </a:t>
            </a:r>
            <a:r>
              <a:rPr lang="pt-BR" dirty="0" err="1"/>
              <a:t>Artist</a:t>
            </a:r>
            <a:r>
              <a:rPr lang="pt-BR" dirty="0"/>
              <a:t>, </a:t>
            </a:r>
            <a:r>
              <a:rPr lang="pt-BR" dirty="0" err="1"/>
              <a:t>Album</a:t>
            </a:r>
            <a:r>
              <a:rPr lang="pt-BR" dirty="0"/>
              <a:t>, Song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FBFE95-3921-9556-DA6A-3CAF91784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“Ser preguiçoso”, otimizar</a:t>
            </a:r>
          </a:p>
          <a:p>
            <a:pPr lvl="1"/>
            <a:r>
              <a:rPr lang="pt-BR" dirty="0"/>
              <a:t>Copiar e colar</a:t>
            </a:r>
          </a:p>
          <a:p>
            <a:pPr lvl="1"/>
            <a:r>
              <a:rPr lang="pt-BR" dirty="0"/>
              <a:t>E dar o </a:t>
            </a:r>
            <a:r>
              <a:rPr lang="pt-BR" dirty="0" err="1"/>
              <a:t>replace</a:t>
            </a:r>
            <a:r>
              <a:rPr lang="pt-BR" dirty="0"/>
              <a:t> com o case </a:t>
            </a:r>
            <a:r>
              <a:rPr lang="pt-BR" dirty="0" err="1"/>
              <a:t>sensitive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Copiar Service</a:t>
            </a:r>
          </a:p>
          <a:p>
            <a:r>
              <a:rPr lang="pt-BR" dirty="0"/>
              <a:t>Injetar servisse no </a:t>
            </a:r>
            <a:r>
              <a:rPr lang="pt-BR" dirty="0" err="1"/>
              <a:t>Program</a:t>
            </a:r>
            <a:endParaRPr lang="pt-BR" dirty="0"/>
          </a:p>
          <a:p>
            <a:r>
              <a:rPr lang="pt-BR" dirty="0"/>
              <a:t>Copiar </a:t>
            </a:r>
            <a:r>
              <a:rPr lang="pt-BR" dirty="0" err="1"/>
              <a:t>Controller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48309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BD0BF-CF24-29EE-73DA-668D1E12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22. Consumindo novas 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9D9FE6-BF83-F8CE-72B0-A7F7DDF9B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Post Artista:</a:t>
            </a:r>
          </a:p>
          <a:p>
            <a:pPr lvl="1"/>
            <a:r>
              <a:rPr lang="pt-BR" dirty="0" err="1"/>
              <a:t>Red</a:t>
            </a:r>
            <a:r>
              <a:rPr lang="pt-BR" dirty="0"/>
              <a:t> Hot Chilli Peppers</a:t>
            </a:r>
          </a:p>
          <a:p>
            <a:r>
              <a:rPr lang="pt-BR" dirty="0"/>
              <a:t>Post </a:t>
            </a:r>
            <a:r>
              <a:rPr lang="pt-BR" dirty="0" err="1"/>
              <a:t>Album</a:t>
            </a:r>
            <a:endParaRPr lang="pt-BR" dirty="0"/>
          </a:p>
          <a:p>
            <a:pPr lvl="1"/>
            <a:r>
              <a:rPr lang="pt-BR" dirty="0" err="1"/>
              <a:t>Dark</a:t>
            </a:r>
            <a:r>
              <a:rPr lang="pt-BR" dirty="0"/>
              <a:t> </a:t>
            </a:r>
            <a:r>
              <a:rPr lang="pt-BR" dirty="0" err="1"/>
              <a:t>Necessities</a:t>
            </a:r>
            <a:r>
              <a:rPr lang="pt-BR" dirty="0"/>
              <a:t> 2016</a:t>
            </a:r>
          </a:p>
          <a:p>
            <a:pPr lvl="1"/>
            <a:r>
              <a:rPr lang="pt-BR" dirty="0" err="1"/>
              <a:t>Californication</a:t>
            </a:r>
            <a:r>
              <a:rPr lang="pt-BR" dirty="0"/>
              <a:t> 1999	</a:t>
            </a:r>
          </a:p>
          <a:p>
            <a:pPr lvl="1"/>
            <a:r>
              <a:rPr lang="pt-BR" b="1" dirty="0"/>
              <a:t>Fazer post com </a:t>
            </a:r>
            <a:r>
              <a:rPr lang="pt-BR" b="1" dirty="0" err="1"/>
              <a:t>songs</a:t>
            </a:r>
            <a:r>
              <a:rPr lang="pt-BR" b="1" dirty="0"/>
              <a:t> dentro/aninhado</a:t>
            </a:r>
          </a:p>
          <a:p>
            <a:pPr lvl="1"/>
            <a:r>
              <a:rPr lang="pt-BR" dirty="0"/>
              <a:t>Copiar estrutura do Swagger</a:t>
            </a:r>
          </a:p>
        </p:txBody>
      </p:sp>
    </p:spTree>
    <p:extLst>
      <p:ext uri="{BB962C8B-B14F-4D97-AF65-F5344CB8AC3E}">
        <p14:creationId xmlns:p14="http://schemas.microsoft.com/office/powerpoint/2010/main" val="28664109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BD0BF-CF24-29EE-73DA-668D1E12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23. Funções úteis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9D9FE6-BF83-F8CE-72B0-A7F7DDF9B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Include</a:t>
            </a:r>
          </a:p>
          <a:p>
            <a:r>
              <a:rPr lang="pt-BR" dirty="0" err="1"/>
              <a:t>JsonIgnore</a:t>
            </a:r>
            <a:endParaRPr lang="pt-BR" dirty="0"/>
          </a:p>
          <a:p>
            <a:r>
              <a:rPr lang="pt-BR" dirty="0" err="1"/>
              <a:t>Select</a:t>
            </a:r>
            <a:r>
              <a:rPr lang="pt-BR" dirty="0"/>
              <a:t> ou DTO</a:t>
            </a:r>
          </a:p>
        </p:txBody>
      </p:sp>
    </p:spTree>
    <p:extLst>
      <p:ext uri="{BB962C8B-B14F-4D97-AF65-F5344CB8AC3E}">
        <p14:creationId xmlns:p14="http://schemas.microsoft.com/office/powerpoint/2010/main" val="337321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4D492-3AD0-9461-2DD1-2CBE76FF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o .NET Core?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E3024A-40D7-D627-6E3B-DBA206F0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Empresa sempre utilizou tecnologias da Microsoft</a:t>
            </a:r>
          </a:p>
          <a:p>
            <a:pPr lvl="1"/>
            <a:r>
              <a:rPr lang="pt-BR" dirty="0"/>
              <a:t>Suporte</a:t>
            </a:r>
          </a:p>
          <a:p>
            <a:pPr lvl="1"/>
            <a:r>
              <a:rPr lang="pt-BR" dirty="0"/>
              <a:t>Comunidade</a:t>
            </a:r>
          </a:p>
          <a:p>
            <a:pPr lvl="1"/>
            <a:r>
              <a:rPr lang="pt-BR" dirty="0" err="1"/>
              <a:t>Multi</a:t>
            </a:r>
            <a:r>
              <a:rPr lang="pt-BR" dirty="0"/>
              <a:t> plataforma (2016)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24348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94B4B-6F51-B5E3-4FE0-27CED1EB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Extra: </a:t>
            </a:r>
            <a:r>
              <a:rPr lang="pt-BR" dirty="0" err="1"/>
              <a:t>Authentication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431312-DA49-3B61-9F9B-683B81EA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Token JWT</a:t>
            </a:r>
          </a:p>
          <a:p>
            <a:r>
              <a:rPr lang="pt-BR" dirty="0" err="1"/>
              <a:t>Firebase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10359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94B4B-6F51-B5E3-4FE0-27CED1EB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Extra: </a:t>
            </a:r>
            <a:r>
              <a:rPr lang="pt-BR" dirty="0" err="1"/>
              <a:t>Authentication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431312-DA49-3B61-9F9B-683B81EA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242424"/>
                </a:solidFill>
                <a:effectLst/>
                <a:latin typeface="source-code-pro"/>
                <a:hlinkClick r:id="rId2"/>
              </a:rPr>
              <a:t>https://medium.com/@KumarHalder/token-based-authentication-in-asp-net-core-43e99aee0593</a:t>
            </a:r>
            <a:endParaRPr lang="pt-BR" b="0" i="0" dirty="0">
              <a:solidFill>
                <a:srgbClr val="242424"/>
              </a:solidFill>
              <a:effectLst/>
              <a:latin typeface="source-code-pro"/>
            </a:endParaRPr>
          </a:p>
          <a:p>
            <a:pPr marL="0" indent="0">
              <a:buNone/>
            </a:pPr>
            <a:endParaRPr lang="pt-BR" dirty="0">
              <a:solidFill>
                <a:srgbClr val="242424"/>
              </a:solidFill>
              <a:latin typeface="source-code-pro"/>
            </a:endParaRPr>
          </a:p>
          <a:p>
            <a:pPr marL="0" indent="0">
              <a:buNone/>
            </a:pPr>
            <a:r>
              <a:rPr lang="pt-BR" b="0" i="0" dirty="0">
                <a:solidFill>
                  <a:srgbClr val="242424"/>
                </a:solidFill>
                <a:effectLst/>
                <a:latin typeface="source-code-pro"/>
              </a:rPr>
              <a:t>Deixar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code-pro"/>
              </a:rPr>
              <a:t>issuer</a:t>
            </a:r>
            <a:r>
              <a:rPr lang="pt-BR" b="0" i="0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code-pro"/>
              </a:rPr>
              <a:t>audience</a:t>
            </a:r>
            <a:r>
              <a:rPr lang="pt-BR" b="0" i="0" dirty="0">
                <a:solidFill>
                  <a:srgbClr val="242424"/>
                </a:solidFill>
                <a:effectLst/>
                <a:latin typeface="source-code-pro"/>
              </a:rPr>
              <a:t> e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code-pro"/>
              </a:rPr>
              <a:t>secret</a:t>
            </a:r>
            <a:r>
              <a:rPr lang="pt-BR" b="0" i="0" dirty="0">
                <a:solidFill>
                  <a:srgbClr val="242424"/>
                </a:solidFill>
                <a:effectLst/>
                <a:latin typeface="source-code-pro"/>
              </a:rPr>
              <a:t> fixos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242424"/>
                </a:solidFill>
                <a:latin typeface="source-code-pro"/>
              </a:rPr>
              <a:t>Prox</a:t>
            </a:r>
            <a:r>
              <a:rPr lang="pt-BR" dirty="0">
                <a:solidFill>
                  <a:srgbClr val="242424"/>
                </a:solidFill>
                <a:latin typeface="source-code-pro"/>
              </a:rPr>
              <a:t> passo: criar </a:t>
            </a:r>
            <a:r>
              <a:rPr lang="pt-BR" dirty="0" err="1">
                <a:solidFill>
                  <a:srgbClr val="242424"/>
                </a:solidFill>
                <a:latin typeface="source-code-pro"/>
              </a:rPr>
              <a:t>AuthService</a:t>
            </a:r>
            <a:r>
              <a:rPr lang="pt-BR" dirty="0">
                <a:solidFill>
                  <a:srgbClr val="242424"/>
                </a:solidFill>
                <a:latin typeface="source-code-pro"/>
              </a:rPr>
              <a:t> que conecta no contexto/DB</a:t>
            </a:r>
            <a:endParaRPr lang="pt-BR" b="0" i="0" dirty="0">
              <a:solidFill>
                <a:srgbClr val="242424"/>
              </a:solidFill>
              <a:effectLst/>
              <a:latin typeface="source-code-pro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8106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94B4B-6F51-B5E3-4FE0-27CED1EB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431312-DA49-3B61-9F9B-683B81EA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Gerenciador de Pacotes: </a:t>
            </a:r>
            <a:r>
              <a:rPr lang="pt-BR" dirty="0" err="1"/>
              <a:t>Nuget</a:t>
            </a:r>
            <a:endParaRPr lang="pt-BR" dirty="0"/>
          </a:p>
          <a:p>
            <a:r>
              <a:rPr lang="pt-BR" dirty="0"/>
              <a:t>Swagger </a:t>
            </a:r>
            <a:r>
              <a:rPr lang="pt-BR" dirty="0" err="1"/>
              <a:t>Anottations</a:t>
            </a:r>
            <a:endParaRPr lang="pt-BR" dirty="0"/>
          </a:p>
          <a:p>
            <a:r>
              <a:rPr lang="pt-BR" dirty="0"/>
              <a:t>Paginação (Filter Model)</a:t>
            </a:r>
          </a:p>
        </p:txBody>
      </p:sp>
    </p:spTree>
    <p:extLst>
      <p:ext uri="{BB962C8B-B14F-4D97-AF65-F5344CB8AC3E}">
        <p14:creationId xmlns:p14="http://schemas.microsoft.com/office/powerpoint/2010/main" val="24966638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94B4B-6F51-B5E3-4FE0-27CED1EB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</a:t>
            </a:r>
          </a:p>
        </p:txBody>
      </p:sp>
      <p:pic>
        <p:nvPicPr>
          <p:cNvPr id="1026" name="Picture 2" descr="O próximo nível: conheça detalhes da nova marca da Rocketseat">
            <a:extLst>
              <a:ext uri="{FF2B5EF4-FFF2-40B4-BE49-F238E27FC236}">
                <a16:creationId xmlns:a16="http://schemas.microsoft.com/office/drawing/2014/main" id="{A781F9E5-E4FC-EA79-D6F5-56FEEA882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076" y="2486767"/>
            <a:ext cx="4463845" cy="251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184E5BA-D192-2621-771A-24044030B099}"/>
              </a:ext>
            </a:extLst>
          </p:cNvPr>
          <p:cNvSpPr txBox="1">
            <a:spLocks/>
          </p:cNvSpPr>
          <p:nvPr/>
        </p:nvSpPr>
        <p:spPr>
          <a:xfrm>
            <a:off x="457200" y="129785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RocketSeat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0810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Perguntas?</a:t>
            </a:r>
            <a:endParaRPr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70CC62B-1355-A526-577D-FBF7DC11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4D492-3AD0-9461-2DD1-2CBE76FF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REST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E3024A-40D7-D627-6E3B-DBA206F0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depende de uma linguagem específica</a:t>
            </a:r>
          </a:p>
          <a:p>
            <a:r>
              <a:rPr lang="pt-BR" dirty="0"/>
              <a:t>Dados geralmente em JSON ou XML</a:t>
            </a:r>
          </a:p>
          <a:p>
            <a:r>
              <a:rPr lang="pt-BR" b="1" dirty="0"/>
              <a:t>Recursos Identificáveis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Tudo em uma API REST é tratado como um </a:t>
            </a:r>
            <a:r>
              <a:rPr lang="pt-BR" b="1" dirty="0"/>
              <a:t>recurso</a:t>
            </a:r>
            <a:r>
              <a:rPr lang="pt-BR" dirty="0"/>
              <a:t> (ex.: usuário, produto, pedido), que pode ser identificado por uma </a:t>
            </a:r>
            <a:r>
              <a:rPr lang="pt-BR" b="1" dirty="0"/>
              <a:t>URL única</a:t>
            </a:r>
            <a:r>
              <a:rPr lang="pt-BR" dirty="0"/>
              <a:t>.</a:t>
            </a:r>
          </a:p>
          <a:p>
            <a:r>
              <a:rPr lang="pt-BR" dirty="0"/>
              <a:t>Exemplo:</a:t>
            </a:r>
          </a:p>
          <a:p>
            <a:pPr lvl="1"/>
            <a:r>
              <a:rPr lang="pt-BR" dirty="0"/>
              <a:t>https://api.exemplo.com/produtos/123</a:t>
            </a:r>
          </a:p>
        </p:txBody>
      </p:sp>
    </p:spTree>
    <p:extLst>
      <p:ext uri="{BB962C8B-B14F-4D97-AF65-F5344CB8AC3E}">
        <p14:creationId xmlns:p14="http://schemas.microsoft.com/office/powerpoint/2010/main" val="403848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4D492-3AD0-9461-2DD1-2CBE76FF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REST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E3024A-40D7-D627-6E3B-DBA206F0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Métodos HTTP Padronizados</a:t>
            </a:r>
            <a:r>
              <a:rPr lang="pt-BR" dirty="0"/>
              <a:t>: As operações sobre os recursos são feitas através dos </a:t>
            </a:r>
            <a:r>
              <a:rPr lang="pt-BR" b="1" dirty="0"/>
              <a:t>métodos HTTP</a:t>
            </a:r>
            <a:r>
              <a:rPr lang="pt-BR" dirty="0"/>
              <a:t>, e cada método tem um propósito específico: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GET</a:t>
            </a:r>
            <a:r>
              <a:rPr lang="pt-BR" dirty="0"/>
              <a:t>: Recupera recursos.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POST</a:t>
            </a:r>
            <a:r>
              <a:rPr lang="pt-BR" dirty="0"/>
              <a:t>: Cria um novo recurso.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PUT</a:t>
            </a:r>
            <a:r>
              <a:rPr lang="pt-BR" dirty="0"/>
              <a:t>: Atualiza um recurso existente.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DELETE</a:t>
            </a:r>
            <a:r>
              <a:rPr lang="pt-BR" dirty="0"/>
              <a:t>: Remove um recurso.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PATCH</a:t>
            </a:r>
            <a:r>
              <a:rPr lang="pt-BR" dirty="0"/>
              <a:t>: Atualiza parcialmente um recurso</a:t>
            </a:r>
          </a:p>
        </p:txBody>
      </p:sp>
    </p:spTree>
    <p:extLst>
      <p:ext uri="{BB962C8B-B14F-4D97-AF65-F5344CB8AC3E}">
        <p14:creationId xmlns:p14="http://schemas.microsoft.com/office/powerpoint/2010/main" val="225342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4D492-3AD0-9461-2DD1-2CBE76FF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REST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E3024A-40D7-D627-6E3B-DBA206F0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Uso de URLs claras e previsíveis</a:t>
            </a:r>
            <a:r>
              <a:rPr lang="pt-BR" dirty="0"/>
              <a:t>: As URLs devem ser claras e representarem os recursos de maneira legível e intuitiva. Evita-se usar verbos na URL, preferindo substantivos que representem os recursos. Exemplo:</a:t>
            </a:r>
          </a:p>
          <a:p>
            <a:pPr lvl="2"/>
            <a:r>
              <a:rPr lang="pt-BR" dirty="0"/>
              <a:t>/produtos para listar todos os produtos.</a:t>
            </a:r>
          </a:p>
          <a:p>
            <a:pPr lvl="2"/>
            <a:r>
              <a:rPr lang="pt-BR" dirty="0"/>
              <a:t>/produtos/123 para acessar o produto com ID 123.</a:t>
            </a:r>
          </a:p>
          <a:p>
            <a:r>
              <a:rPr lang="pt-BR" dirty="0"/>
              <a:t>Retornos padrão</a:t>
            </a:r>
          </a:p>
          <a:p>
            <a:pPr lvl="1"/>
            <a:r>
              <a:rPr lang="pt-BR" sz="2600" dirty="0"/>
              <a:t>200 OK, 401 </a:t>
            </a:r>
            <a:r>
              <a:rPr lang="pt-BR" sz="2600" dirty="0" err="1"/>
              <a:t>Auth</a:t>
            </a:r>
            <a:r>
              <a:rPr lang="pt-BR" sz="2600" dirty="0"/>
              <a:t>, 403 </a:t>
            </a:r>
            <a:r>
              <a:rPr lang="pt-BR" sz="2600" dirty="0" err="1"/>
              <a:t>Permission</a:t>
            </a:r>
            <a:r>
              <a:rPr lang="pt-BR" sz="2600" dirty="0"/>
              <a:t>, 404 </a:t>
            </a:r>
            <a:r>
              <a:rPr lang="pt-BR" sz="2600" dirty="0" err="1"/>
              <a:t>NotFound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75106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Recursos</a:t>
            </a:r>
            <a:r>
              <a:rPr dirty="0"/>
              <a:t> </a:t>
            </a:r>
            <a:r>
              <a:rPr dirty="0" err="1"/>
              <a:t>Necessários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Visual Studio Code/Visual Studio</a:t>
            </a:r>
            <a:r>
              <a:rPr lang="pt-BR" dirty="0"/>
              <a:t> Community 2022</a:t>
            </a:r>
          </a:p>
          <a:p>
            <a:r>
              <a:rPr lang="pt-BR" dirty="0"/>
              <a:t>.NET Core 8 SDK</a:t>
            </a:r>
            <a:endParaRPr dirty="0"/>
          </a:p>
          <a:p>
            <a:r>
              <a:rPr dirty="0"/>
              <a:t>PostgreSQL </a:t>
            </a:r>
            <a:r>
              <a:rPr dirty="0" err="1"/>
              <a:t>instalado</a:t>
            </a:r>
            <a:r>
              <a:rPr dirty="0"/>
              <a:t> </a:t>
            </a:r>
            <a:r>
              <a:rPr dirty="0" err="1"/>
              <a:t>localmente</a:t>
            </a:r>
            <a:r>
              <a:rPr lang="pt-BR" dirty="0"/>
              <a:t> (v 12.17)</a:t>
            </a:r>
          </a:p>
          <a:p>
            <a:r>
              <a:rPr lang="pt-BR" dirty="0" err="1"/>
              <a:t>PgAdmin</a:t>
            </a:r>
            <a:r>
              <a:rPr lang="pt-BR" dirty="0"/>
              <a:t> ou </a:t>
            </a:r>
            <a:r>
              <a:rPr lang="pt-BR" dirty="0" err="1"/>
              <a:t>DBeaver</a:t>
            </a:r>
            <a:endParaRPr dirty="0"/>
          </a:p>
          <a:p>
            <a:r>
              <a:rPr dirty="0"/>
              <a:t>Postman </a:t>
            </a:r>
            <a:r>
              <a:rPr dirty="0" err="1"/>
              <a:t>ou</a:t>
            </a:r>
            <a:r>
              <a:rPr dirty="0"/>
              <a:t> </a:t>
            </a:r>
            <a:r>
              <a:rPr lang="pt-BR" dirty="0" err="1"/>
              <a:t>Insomnia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5484</TotalTime>
  <Words>2816</Words>
  <Application>Microsoft Office PowerPoint</Application>
  <PresentationFormat>Apresentação na tela (4:3)</PresentationFormat>
  <Paragraphs>562</Paragraphs>
  <Slides>54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Cascadia Mono</vt:lpstr>
      <vt:lpstr>IBMPlexMono</vt:lpstr>
      <vt:lpstr>Inter</vt:lpstr>
      <vt:lpstr>source-code-pro</vt:lpstr>
      <vt:lpstr>ui-monospace</vt:lpstr>
      <vt:lpstr>Office Theme</vt:lpstr>
      <vt:lpstr>Minicurso: Criação de uma API com .NET Core e PostgreSQL</vt:lpstr>
      <vt:lpstr>Sobre mim</vt:lpstr>
      <vt:lpstr>Apresentação da Turma</vt:lpstr>
      <vt:lpstr>Objetivo do Minicurso</vt:lpstr>
      <vt:lpstr>Por que o .NET Core?</vt:lpstr>
      <vt:lpstr>Conceito REST</vt:lpstr>
      <vt:lpstr>Conceito REST</vt:lpstr>
      <vt:lpstr>Conceito REST</vt:lpstr>
      <vt:lpstr>Recursos Necessários</vt:lpstr>
      <vt:lpstr>Apresentação do PowerPoint</vt:lpstr>
      <vt:lpstr>1. Criando um projeto</vt:lpstr>
      <vt:lpstr>2. Estrutura do Projeto</vt:lpstr>
      <vt:lpstr>3. Abordagem</vt:lpstr>
      <vt:lpstr>4. Case Spotify</vt:lpstr>
      <vt:lpstr>5. Dependências</vt:lpstr>
      <vt:lpstr>6. Criar database</vt:lpstr>
      <vt:lpstr>7. Ajustar ConnectionString</vt:lpstr>
      <vt:lpstr>7. Ajustar ConnectionString</vt:lpstr>
      <vt:lpstr>8. User</vt:lpstr>
      <vt:lpstr>9. DB Context</vt:lpstr>
      <vt:lpstr>Apresentação do PowerPoint</vt:lpstr>
      <vt:lpstr>10. Migration</vt:lpstr>
      <vt:lpstr>Commitar</vt:lpstr>
      <vt:lpstr>.gitignore</vt:lpstr>
      <vt:lpstr>11. Artist</vt:lpstr>
      <vt:lpstr>11. Artist</vt:lpstr>
      <vt:lpstr>12. Album</vt:lpstr>
      <vt:lpstr>12. Album</vt:lpstr>
      <vt:lpstr>12. Album</vt:lpstr>
      <vt:lpstr>13. Song</vt:lpstr>
      <vt:lpstr>13. Song</vt:lpstr>
      <vt:lpstr>14. Controllers</vt:lpstr>
      <vt:lpstr>15. Services</vt:lpstr>
      <vt:lpstr>15. Services</vt:lpstr>
      <vt:lpstr>15. Services</vt:lpstr>
      <vt:lpstr>15. Services</vt:lpstr>
      <vt:lpstr>15. Services</vt:lpstr>
      <vt:lpstr>15. Services</vt:lpstr>
      <vt:lpstr>15. Services</vt:lpstr>
      <vt:lpstr>16. Instanciar Services</vt:lpstr>
      <vt:lpstr>17. Consumir Services nos Controllers</vt:lpstr>
      <vt:lpstr>18. Chamar no Postman</vt:lpstr>
      <vt:lpstr>19. Consumir Services nos Controllers</vt:lpstr>
      <vt:lpstr>19. Consumir Services nos Controllers</vt:lpstr>
      <vt:lpstr>20. Validação no Back</vt:lpstr>
      <vt:lpstr>20. Validação no Back</vt:lpstr>
      <vt:lpstr>21. Duplicar para Artist, Album, Song</vt:lpstr>
      <vt:lpstr>22. Consumindo novas API</vt:lpstr>
      <vt:lpstr>23. Funções úteis</vt:lpstr>
      <vt:lpstr>Extra: Authentication</vt:lpstr>
      <vt:lpstr>Extra: Authentication</vt:lpstr>
      <vt:lpstr>Extra</vt:lpstr>
      <vt:lpstr>Dicas</vt:lpstr>
      <vt:lpstr>Perguntas?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Mathias Horn</cp:lastModifiedBy>
  <cp:revision>12</cp:revision>
  <dcterms:created xsi:type="dcterms:W3CDTF">2013-01-27T09:14:16Z</dcterms:created>
  <dcterms:modified xsi:type="dcterms:W3CDTF">2024-09-25T22:07:17Z</dcterms:modified>
  <cp:category/>
</cp:coreProperties>
</file>