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4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2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39C6-A958-BF4B-BF21-6DBFC582C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516AE-48CD-4A49-922E-FD2B88F5E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DBF01-B1CD-A540-840B-83AA1869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A055-59D0-9943-B59F-A58F2F52A999}" type="datetimeFigureOut">
              <a:rPr lang="da-DK" smtClean="0"/>
              <a:t>09/03/2019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5D330-D889-664B-B0F4-B41A0318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D8206-431D-E34D-96DB-6E38EA1E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834D-2B08-2740-8A1E-D57F3D987DF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118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E631B-9A00-BF43-989D-124B2466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D0018-154D-4B46-BC9B-543FEDA54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9057C-AD48-624A-8C38-9E6D6199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A055-59D0-9943-B59F-A58F2F52A999}" type="datetimeFigureOut">
              <a:rPr lang="da-DK" smtClean="0"/>
              <a:t>09/03/2019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8C431-5766-7A44-8510-FEDE1B74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7160D-C348-E042-967B-806543DE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834D-2B08-2740-8A1E-D57F3D987DF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377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CC0AAB-39E9-854F-B78D-C2637B6C3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005B2-6B14-3748-BA25-017B32719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93030-EB3F-5540-9E1F-236906194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A055-59D0-9943-B59F-A58F2F52A999}" type="datetimeFigureOut">
              <a:rPr lang="da-DK" smtClean="0"/>
              <a:t>09/03/2019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E5831-B188-1548-BD27-2274CEBA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CD38D-938C-044E-A77A-51E4D125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834D-2B08-2740-8A1E-D57F3D987DF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406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B6A9B-7A35-9146-A81C-86738555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97DFA-F236-6345-BA31-1AC4046A4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2EC09-B442-BE47-86EC-2AC8344F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A055-59D0-9943-B59F-A58F2F52A999}" type="datetimeFigureOut">
              <a:rPr lang="da-DK" smtClean="0"/>
              <a:t>09/03/2019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3E895-6D61-7F48-9485-95A79DBC8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54E50-09F8-C042-BC6F-964FBB29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834D-2B08-2740-8A1E-D57F3D987DF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337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9A87-9AE8-A94A-8143-86E9FF09D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34613-78B3-0A49-B6E6-0DEFD6E79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53832-8EF6-DE49-B5DC-940CCCB27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A055-59D0-9943-B59F-A58F2F52A999}" type="datetimeFigureOut">
              <a:rPr lang="da-DK" smtClean="0"/>
              <a:t>09/03/2019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F3D2-7625-5947-AA88-D4029BED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09CA0-F817-4D43-BE2B-2DB5667A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834D-2B08-2740-8A1E-D57F3D987DF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9326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57C2-1050-204D-B204-057155BC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573B3-804A-EF42-81F8-AD4FD6159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EC530-8509-634D-885E-1D2440F04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FA623-10FF-6C46-B501-F7D79BB97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A055-59D0-9943-B59F-A58F2F52A999}" type="datetimeFigureOut">
              <a:rPr lang="da-DK" smtClean="0"/>
              <a:t>09/03/2019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9EDB7-575E-334D-AA2F-61150370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DDA25-8AA2-2140-B0B3-0B37A34F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834D-2B08-2740-8A1E-D57F3D987DF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7670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769A5-975D-0B43-AB34-15791AE83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0863D-7FAA-8742-9A8F-9358DC0D2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F1CAE-CD07-6244-8284-DC25CE2A2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0DDC3-69F6-F449-A293-169448CE8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ACA728-6E83-B94A-9D82-FBE4C608D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F6F6D-D22B-C649-B274-780D52C84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A055-59D0-9943-B59F-A58F2F52A999}" type="datetimeFigureOut">
              <a:rPr lang="da-DK" smtClean="0"/>
              <a:t>09/03/2019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EDB5E3-820F-CE43-A031-A095D137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116720-3DEF-6A43-96C5-7D694C63C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834D-2B08-2740-8A1E-D57F3D987DF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200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FF5B-D275-444D-9259-FE54FC47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49F3BE-E26E-D545-B023-54B54671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A055-59D0-9943-B59F-A58F2F52A999}" type="datetimeFigureOut">
              <a:rPr lang="da-DK" smtClean="0"/>
              <a:t>09/03/2019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91198-C007-4C40-A034-242E6D6C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F815A-5D45-BB48-A703-B1629CF61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834D-2B08-2740-8A1E-D57F3D987DF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055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99255-4B64-4744-82CA-7D4EC639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A055-59D0-9943-B59F-A58F2F52A999}" type="datetimeFigureOut">
              <a:rPr lang="da-DK" smtClean="0"/>
              <a:t>09/03/2019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518A97-AE86-9647-A315-72A4EED09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8359D-0CD0-8242-80B6-B3F13728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834D-2B08-2740-8A1E-D57F3D987DF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043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FAD8-40CF-CF49-AC11-9CEBE6EA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94AE4-7408-3F4B-9B0B-81C38C490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F540A-C941-5246-9B03-8D2CA7253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F9187-5178-454E-BB6F-AA5FC549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A055-59D0-9943-B59F-A58F2F52A999}" type="datetimeFigureOut">
              <a:rPr lang="da-DK" smtClean="0"/>
              <a:t>09/03/2019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C41C3-1D66-E445-97F0-529FB1E1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5ABED-A18E-F340-A456-E4116BF2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834D-2B08-2740-8A1E-D57F3D987DF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407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E059D-E9AF-404D-8CFE-2BC8A458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175490-80C7-194B-BD28-D5A1E5462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E9646-4C6F-0848-A515-B95F0EF9D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FE2E8-DD60-4E48-B0DA-07D9620C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A055-59D0-9943-B59F-A58F2F52A999}" type="datetimeFigureOut">
              <a:rPr lang="da-DK" smtClean="0"/>
              <a:t>09/03/2019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52ED4-FE4A-6C47-80BE-6C323067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1F3B4-A526-5F4D-A466-0240D4E1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834D-2B08-2740-8A1E-D57F3D987DF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758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992CB-DFB1-7E45-9613-338A4AC85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6D35B-93B4-404B-B5EB-34159C5D9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66C7C-69BA-7D41-AE24-179ED3635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BA055-59D0-9943-B59F-A58F2F52A999}" type="datetimeFigureOut">
              <a:rPr lang="da-DK" smtClean="0"/>
              <a:t>09/03/2019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57355-482E-DF4D-8644-AE003A821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5F078-1E02-FE45-8F85-B3298EBBB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4834D-2B08-2740-8A1E-D57F3D987DF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9854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63CC6D-9BED-8649-82B4-44447D9C07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115" r="13427"/>
          <a:stretch/>
        </p:blipFill>
        <p:spPr>
          <a:xfrm>
            <a:off x="368443" y="482321"/>
            <a:ext cx="4535154" cy="454661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AA8208-0B14-124D-9B62-4A90D49F5486}"/>
              </a:ext>
            </a:extLst>
          </p:cNvPr>
          <p:cNvSpPr/>
          <p:nvPr/>
        </p:nvSpPr>
        <p:spPr>
          <a:xfrm>
            <a:off x="1570672" y="753682"/>
            <a:ext cx="1007411" cy="1003752"/>
          </a:xfrm>
          <a:prstGeom prst="rect">
            <a:avLst/>
          </a:prstGeom>
          <a:noFill/>
          <a:ln w="130175">
            <a:solidFill>
              <a:schemeClr val="accent6">
                <a:lumMod val="75000"/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4400" b="1" dirty="0">
                <a:solidFill>
                  <a:schemeClr val="accent6">
                    <a:lumMod val="75000"/>
                  </a:schemeClr>
                </a:solidFill>
              </a:rPr>
              <a:t>TP</a:t>
            </a:r>
            <a:endParaRPr lang="da-DK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8EA68D-FFFD-604F-8990-471E20281802}"/>
              </a:ext>
            </a:extLst>
          </p:cNvPr>
          <p:cNvSpPr/>
          <p:nvPr/>
        </p:nvSpPr>
        <p:spPr>
          <a:xfrm>
            <a:off x="2755981" y="753682"/>
            <a:ext cx="2034971" cy="1003752"/>
          </a:xfrm>
          <a:prstGeom prst="rect">
            <a:avLst/>
          </a:prstGeom>
          <a:noFill/>
          <a:ln w="130175">
            <a:solidFill>
              <a:srgbClr val="FF0000">
                <a:alpha val="3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4400" b="1" dirty="0">
                <a:solidFill>
                  <a:srgbClr val="FF0000"/>
                </a:solidFill>
              </a:rPr>
              <a:t>FN</a:t>
            </a:r>
            <a:endParaRPr lang="da-DK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67222C-3E23-FA44-B98F-8A540E46109E}"/>
              </a:ext>
            </a:extLst>
          </p:cNvPr>
          <p:cNvSpPr/>
          <p:nvPr/>
        </p:nvSpPr>
        <p:spPr>
          <a:xfrm>
            <a:off x="1570672" y="1934350"/>
            <a:ext cx="1027559" cy="2020845"/>
          </a:xfrm>
          <a:prstGeom prst="rect">
            <a:avLst/>
          </a:prstGeom>
          <a:noFill/>
          <a:ln w="130175">
            <a:solidFill>
              <a:srgbClr val="FF0000">
                <a:alpha val="3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4400" b="1" dirty="0">
                <a:solidFill>
                  <a:srgbClr val="FF0000"/>
                </a:solidFill>
              </a:rPr>
              <a:t>FP</a:t>
            </a:r>
            <a:endParaRPr 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5D98FA-F14A-E645-95FF-CF2404E38F67}"/>
              </a:ext>
            </a:extLst>
          </p:cNvPr>
          <p:cNvSpPr/>
          <p:nvPr/>
        </p:nvSpPr>
        <p:spPr>
          <a:xfrm>
            <a:off x="2755981" y="1934350"/>
            <a:ext cx="2034972" cy="2020846"/>
          </a:xfrm>
          <a:prstGeom prst="rect">
            <a:avLst/>
          </a:prstGeom>
          <a:noFill/>
          <a:ln w="130175">
            <a:solidFill>
              <a:schemeClr val="accent6">
                <a:lumMod val="75000"/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4400" b="1" dirty="0">
                <a:solidFill>
                  <a:schemeClr val="accent6">
                    <a:lumMod val="75000"/>
                  </a:schemeClr>
                </a:solidFill>
              </a:rPr>
              <a:t>TN</a:t>
            </a:r>
            <a:endParaRPr lang="da-DK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9051A0-A7C1-A64E-B628-4F1AB159F270}"/>
              </a:ext>
            </a:extLst>
          </p:cNvPr>
          <p:cNvSpPr txBox="1"/>
          <p:nvPr/>
        </p:nvSpPr>
        <p:spPr>
          <a:xfrm>
            <a:off x="257908" y="5301936"/>
            <a:ext cx="5062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b="1" dirty="0" err="1"/>
              <a:t>Confusion</a:t>
            </a:r>
            <a:r>
              <a:rPr lang="da-DK" sz="2000" b="1" dirty="0"/>
              <a:t> Matrix: Class 1 (</a:t>
            </a:r>
            <a:r>
              <a:rPr lang="da-DK" sz="2000" b="1" dirty="0" err="1"/>
              <a:t>only</a:t>
            </a:r>
            <a:r>
              <a:rPr lang="da-DK" sz="2000" b="1" dirty="0"/>
              <a:t>!)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AC446C-AB77-214B-9483-76D708B6B4C5}"/>
              </a:ext>
            </a:extLst>
          </p:cNvPr>
          <p:cNvSpPr txBox="1"/>
          <p:nvPr/>
        </p:nvSpPr>
        <p:spPr>
          <a:xfrm>
            <a:off x="5660898" y="160774"/>
            <a:ext cx="6273194" cy="2677656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a-DK" sz="2400" b="1" dirty="0" err="1"/>
              <a:t>Explanation</a:t>
            </a:r>
            <a:r>
              <a:rPr lang="da-DK" sz="2400" b="1" dirty="0"/>
              <a:t>, </a:t>
            </a:r>
            <a:r>
              <a:rPr lang="da-DK" sz="2400" b="1" dirty="0" err="1"/>
              <a:t>truth</a:t>
            </a:r>
            <a:r>
              <a:rPr lang="da-DK" sz="2400" b="1" dirty="0"/>
              <a:t> </a:t>
            </a:r>
            <a:r>
              <a:rPr lang="da-DK" sz="2400" b="1" dirty="0" err="1"/>
              <a:t>table</a:t>
            </a:r>
            <a:r>
              <a:rPr lang="da-DK" sz="2400" b="1" dirty="0"/>
              <a:t>, for </a:t>
            </a:r>
            <a:r>
              <a:rPr lang="da-DK" sz="2400" b="1" dirty="0" err="1"/>
              <a:t>class</a:t>
            </a:r>
            <a:r>
              <a:rPr lang="da-DK" sz="2400" b="1" dirty="0"/>
              <a:t> ‘</a:t>
            </a:r>
            <a:r>
              <a:rPr lang="da-DK" sz="2400" b="1" dirty="0" err="1"/>
              <a:t>Setosa</a:t>
            </a:r>
            <a:r>
              <a:rPr lang="da-DK" sz="2400" b="1" dirty="0"/>
              <a:t>’:</a:t>
            </a:r>
          </a:p>
          <a:p>
            <a:endParaRPr lang="da-DK" dirty="0"/>
          </a:p>
          <a:p>
            <a:pPr marL="342900" indent="-342900">
              <a:buFont typeface="+mj-lt"/>
              <a:buAutoNum type="arabicPeriod"/>
            </a:pPr>
            <a:r>
              <a:rPr lang="da-DK" dirty="0"/>
              <a:t>TP = </a:t>
            </a:r>
            <a:r>
              <a:rPr lang="da-DK" dirty="0" err="1"/>
              <a:t>Predicted</a:t>
            </a:r>
            <a:r>
              <a:rPr lang="da-DK" dirty="0"/>
              <a:t> </a:t>
            </a:r>
            <a:r>
              <a:rPr lang="da-DK" u="sng" dirty="0"/>
              <a:t>is ‘</a:t>
            </a:r>
            <a:r>
              <a:rPr lang="da-DK" u="sng" dirty="0" err="1"/>
              <a:t>Setosa</a:t>
            </a:r>
            <a:r>
              <a:rPr lang="da-DK" u="sng" dirty="0"/>
              <a:t>’</a:t>
            </a:r>
            <a:r>
              <a:rPr lang="da-DK" dirty="0"/>
              <a:t> with </a:t>
            </a:r>
            <a:r>
              <a:rPr lang="da-DK" dirty="0" err="1"/>
              <a:t>truth</a:t>
            </a:r>
            <a:r>
              <a:rPr lang="da-DK" dirty="0"/>
              <a:t> </a:t>
            </a:r>
            <a:r>
              <a:rPr lang="da-DK" u="sng" dirty="0"/>
              <a:t>is ‘</a:t>
            </a:r>
            <a:r>
              <a:rPr lang="da-DK" u="sng" dirty="0" err="1"/>
              <a:t>Setosa</a:t>
            </a:r>
            <a:r>
              <a:rPr lang="da-DK" u="sng" dirty="0"/>
              <a:t>’</a:t>
            </a:r>
          </a:p>
          <a:p>
            <a:pPr marL="342900" indent="-342900">
              <a:buFont typeface="+mj-lt"/>
              <a:buAutoNum type="arabicPeriod"/>
            </a:pPr>
            <a:endParaRPr lang="da-DK" dirty="0"/>
          </a:p>
          <a:p>
            <a:pPr marL="342900" indent="-342900">
              <a:buFont typeface="+mj-lt"/>
              <a:buAutoNum type="arabicPeriod"/>
            </a:pPr>
            <a:r>
              <a:rPr lang="da-DK" dirty="0"/>
              <a:t>FP = </a:t>
            </a:r>
            <a:r>
              <a:rPr lang="da-DK" dirty="0" err="1"/>
              <a:t>Predicted</a:t>
            </a:r>
            <a:r>
              <a:rPr lang="da-DK" dirty="0"/>
              <a:t> </a:t>
            </a:r>
            <a:r>
              <a:rPr lang="da-DK" u="sng" dirty="0"/>
              <a:t>is ‘</a:t>
            </a:r>
            <a:r>
              <a:rPr lang="da-DK" u="sng" dirty="0" err="1"/>
              <a:t>Setosa</a:t>
            </a:r>
            <a:r>
              <a:rPr lang="da-DK" u="sng" dirty="0"/>
              <a:t>’</a:t>
            </a:r>
            <a:r>
              <a:rPr lang="da-DK" dirty="0"/>
              <a:t> with </a:t>
            </a:r>
            <a:r>
              <a:rPr lang="da-DK" dirty="0" err="1"/>
              <a:t>truth</a:t>
            </a:r>
            <a:r>
              <a:rPr lang="da-DK" dirty="0"/>
              <a:t> is </a:t>
            </a:r>
            <a:r>
              <a:rPr lang="da-DK" u="sng" dirty="0"/>
              <a:t>not ‘</a:t>
            </a:r>
            <a:r>
              <a:rPr lang="da-DK" u="sng" dirty="0" err="1"/>
              <a:t>Setosa</a:t>
            </a:r>
            <a:r>
              <a:rPr lang="da-DK" u="sng" dirty="0"/>
              <a:t>’</a:t>
            </a:r>
          </a:p>
          <a:p>
            <a:pPr marL="342900" indent="-342900">
              <a:buFont typeface="+mj-lt"/>
              <a:buAutoNum type="arabicPeriod"/>
            </a:pPr>
            <a:endParaRPr lang="da-DK" dirty="0"/>
          </a:p>
          <a:p>
            <a:pPr marL="342900" indent="-342900">
              <a:buFont typeface="+mj-lt"/>
              <a:buAutoNum type="arabicPeriod"/>
            </a:pPr>
            <a:r>
              <a:rPr lang="da-DK" dirty="0"/>
              <a:t>FN = </a:t>
            </a:r>
            <a:r>
              <a:rPr lang="da-DK" dirty="0" err="1"/>
              <a:t>Predicted</a:t>
            </a:r>
            <a:r>
              <a:rPr lang="da-DK" dirty="0"/>
              <a:t> is </a:t>
            </a:r>
            <a:r>
              <a:rPr lang="da-DK" u="sng" dirty="0"/>
              <a:t>not ‘</a:t>
            </a:r>
            <a:r>
              <a:rPr lang="da-DK" u="sng" dirty="0" err="1"/>
              <a:t>Setosa</a:t>
            </a:r>
            <a:r>
              <a:rPr lang="da-DK" u="sng" dirty="0"/>
              <a:t>’</a:t>
            </a:r>
            <a:r>
              <a:rPr lang="da-DK" dirty="0"/>
              <a:t>, with </a:t>
            </a:r>
            <a:r>
              <a:rPr lang="da-DK" dirty="0" err="1"/>
              <a:t>truth</a:t>
            </a:r>
            <a:r>
              <a:rPr lang="da-DK" dirty="0"/>
              <a:t> </a:t>
            </a:r>
            <a:r>
              <a:rPr lang="da-DK" u="sng" dirty="0"/>
              <a:t>is ‘</a:t>
            </a:r>
            <a:r>
              <a:rPr lang="da-DK" u="sng" dirty="0" err="1"/>
              <a:t>Setosa</a:t>
            </a:r>
            <a:r>
              <a:rPr lang="da-DK" u="sng" dirty="0"/>
              <a:t>’</a:t>
            </a:r>
          </a:p>
          <a:p>
            <a:pPr marL="342900" indent="-342900">
              <a:buFont typeface="+mj-lt"/>
              <a:buAutoNum type="arabicPeriod"/>
            </a:pPr>
            <a:endParaRPr lang="da-DK" dirty="0"/>
          </a:p>
          <a:p>
            <a:pPr marL="342900" indent="-342900">
              <a:buFont typeface="+mj-lt"/>
              <a:buAutoNum type="arabicPeriod"/>
            </a:pPr>
            <a:r>
              <a:rPr lang="da-DK" dirty="0"/>
              <a:t>TN = </a:t>
            </a:r>
            <a:r>
              <a:rPr lang="da-DK" dirty="0" err="1"/>
              <a:t>Predicted</a:t>
            </a:r>
            <a:r>
              <a:rPr lang="da-DK" dirty="0"/>
              <a:t> is </a:t>
            </a:r>
            <a:r>
              <a:rPr lang="da-DK" u="sng" dirty="0"/>
              <a:t>not ‘</a:t>
            </a:r>
            <a:r>
              <a:rPr lang="da-DK" u="sng" dirty="0" err="1"/>
              <a:t>Setosa</a:t>
            </a:r>
            <a:r>
              <a:rPr lang="da-DK" u="sng" dirty="0"/>
              <a:t>’</a:t>
            </a:r>
            <a:r>
              <a:rPr lang="da-DK" dirty="0"/>
              <a:t> with </a:t>
            </a:r>
            <a:r>
              <a:rPr lang="da-DK" dirty="0" err="1"/>
              <a:t>truth</a:t>
            </a:r>
            <a:r>
              <a:rPr lang="da-DK" dirty="0"/>
              <a:t> is </a:t>
            </a:r>
            <a:r>
              <a:rPr lang="da-DK" u="sng" dirty="0"/>
              <a:t>not ‘</a:t>
            </a:r>
            <a:r>
              <a:rPr lang="da-DK" u="sng" dirty="0" err="1"/>
              <a:t>Setosa</a:t>
            </a:r>
            <a:r>
              <a:rPr lang="da-DK" u="sng" dirty="0"/>
              <a:t>’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47D2A-0D48-AE45-B25E-744ED1740ED2}"/>
              </a:ext>
            </a:extLst>
          </p:cNvPr>
          <p:cNvSpPr txBox="1"/>
          <p:nvPr/>
        </p:nvSpPr>
        <p:spPr>
          <a:xfrm>
            <a:off x="5660898" y="3074432"/>
            <a:ext cx="6273194" cy="2739211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a-DK" sz="2800" b="1" dirty="0" err="1">
                <a:solidFill>
                  <a:srgbClr val="FF0000"/>
                </a:solidFill>
              </a:rPr>
              <a:t>Exercise</a:t>
            </a:r>
            <a:r>
              <a:rPr lang="da-DK" sz="2800" b="1" dirty="0">
                <a:solidFill>
                  <a:srgbClr val="FF0000"/>
                </a:solidFill>
              </a:rPr>
              <a:t> (</a:t>
            </a:r>
            <a:r>
              <a:rPr lang="da-DK" sz="2800" b="1" dirty="0" err="1">
                <a:solidFill>
                  <a:srgbClr val="FF0000"/>
                </a:solidFill>
              </a:rPr>
              <a:t>groups</a:t>
            </a:r>
            <a:r>
              <a:rPr lang="da-DK" sz="2800" b="1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da-DK" dirty="0"/>
          </a:p>
          <a:p>
            <a:pPr marL="342900" indent="-342900">
              <a:buFont typeface="+mj-lt"/>
              <a:buAutoNum type="arabicPeriod"/>
            </a:pPr>
            <a:r>
              <a:rPr lang="da-DK" dirty="0" err="1"/>
              <a:t>Identify</a:t>
            </a:r>
            <a:r>
              <a:rPr lang="da-DK" dirty="0"/>
              <a:t> TP, FP, FN, TN for the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two</a:t>
            </a:r>
            <a:r>
              <a:rPr lang="da-DK" dirty="0"/>
              <a:t> Classes’ 2x2 </a:t>
            </a:r>
            <a:r>
              <a:rPr lang="da-DK" dirty="0" err="1"/>
              <a:t>confusion</a:t>
            </a:r>
            <a:r>
              <a:rPr lang="da-DK" dirty="0"/>
              <a:t> matrices – </a:t>
            </a:r>
            <a:r>
              <a:rPr lang="da-DK" dirty="0" err="1"/>
              <a:t>namely</a:t>
            </a:r>
            <a:r>
              <a:rPr lang="da-DK" dirty="0"/>
              <a:t> for ‘</a:t>
            </a:r>
            <a:r>
              <a:rPr lang="da-DK" dirty="0" err="1"/>
              <a:t>Versicolor</a:t>
            </a:r>
            <a:r>
              <a:rPr lang="da-DK" dirty="0"/>
              <a:t>’ and ‘</a:t>
            </a:r>
            <a:r>
              <a:rPr lang="da-DK" dirty="0" err="1"/>
              <a:t>Virginica</a:t>
            </a:r>
            <a:r>
              <a:rPr lang="da-DK" dirty="0"/>
              <a:t>’.</a:t>
            </a:r>
          </a:p>
          <a:p>
            <a:pPr marL="342900" indent="-342900">
              <a:buFont typeface="+mj-lt"/>
              <a:buAutoNum type="arabicPeriod"/>
            </a:pPr>
            <a:endParaRPr lang="da-DK" dirty="0"/>
          </a:p>
          <a:p>
            <a:pPr marL="342900" indent="-342900">
              <a:buFont typeface="+mj-lt"/>
              <a:buAutoNum type="arabicPeriod"/>
            </a:pPr>
            <a:r>
              <a:rPr lang="da-DK" dirty="0" err="1"/>
              <a:t>Calculate</a:t>
            </a:r>
            <a:r>
              <a:rPr lang="da-DK" dirty="0"/>
              <a:t> for </a:t>
            </a:r>
            <a:r>
              <a:rPr lang="da-DK" dirty="0" err="1"/>
              <a:t>each</a:t>
            </a:r>
            <a:r>
              <a:rPr lang="da-DK" dirty="0"/>
              <a:t> of the </a:t>
            </a:r>
            <a:r>
              <a:rPr lang="da-DK" dirty="0" err="1"/>
              <a:t>three</a:t>
            </a:r>
            <a:r>
              <a:rPr lang="da-DK" dirty="0"/>
              <a:t> </a:t>
            </a:r>
            <a:r>
              <a:rPr lang="da-DK" dirty="0" err="1"/>
              <a:t>classes</a:t>
            </a:r>
            <a:r>
              <a:rPr lang="da-DK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da-DK" dirty="0" err="1"/>
              <a:t>Accuracy</a:t>
            </a:r>
            <a:endParaRPr lang="da-DK" dirty="0"/>
          </a:p>
          <a:p>
            <a:pPr marL="800100" lvl="1" indent="-342900">
              <a:buFont typeface="+mj-lt"/>
              <a:buAutoNum type="arabicPeriod"/>
            </a:pPr>
            <a:r>
              <a:rPr lang="da-DK" dirty="0"/>
              <a:t>Precision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da-DK" dirty="0" err="1"/>
              <a:t>Recall</a:t>
            </a:r>
            <a:endParaRPr lang="da-DK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598E4B6-5CED-184F-B3BC-5106457B4C03}"/>
              </a:ext>
            </a:extLst>
          </p:cNvPr>
          <p:cNvSpPr/>
          <p:nvPr/>
        </p:nvSpPr>
        <p:spPr>
          <a:xfrm>
            <a:off x="261259" y="160774"/>
            <a:ext cx="5062858" cy="56528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7279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120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Trier Frederiksen (JTF - Adjunkt - Cphbusiness)</dc:creator>
  <cp:lastModifiedBy>Jacob Trier Frederiksen (JTF - Adjunkt - Cphbusiness)</cp:lastModifiedBy>
  <cp:revision>9</cp:revision>
  <dcterms:created xsi:type="dcterms:W3CDTF">2019-03-06T13:45:54Z</dcterms:created>
  <dcterms:modified xsi:type="dcterms:W3CDTF">2019-03-09T21:19:18Z</dcterms:modified>
</cp:coreProperties>
</file>