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39"/>
    <p:restoredTop sz="93721"/>
  </p:normalViewPr>
  <p:slideViewPr>
    <p:cSldViewPr snapToGrid="0" snapToObjects="1">
      <p:cViewPr varScale="1">
        <p:scale>
          <a:sx n="67" d="100"/>
          <a:sy n="67" d="100"/>
        </p:scale>
        <p:origin x="23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174EB-43DE-0340-9DAA-96643843D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C358F2-67FA-DE49-8C4E-AF7EFC6CA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ABF53-9B62-0642-A51F-C4A72A245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D10CF-F565-A248-8D16-4B60A3041D2F}" type="datetimeFigureOut">
              <a:rPr lang="da-DK" smtClean="0"/>
              <a:t>26/02/2019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EBB83-7AE1-1C46-89F7-B382D2357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B5CFE-EE4A-F04C-8E95-5094BE20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D526-9416-A14A-89B5-56A23008845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45718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AFFA5-00C8-BA45-84E9-DB8FE5FA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86735-A999-EF47-9305-B1F9BC298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4C8F8-457F-3B40-8563-1C16C9020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D10CF-F565-A248-8D16-4B60A3041D2F}" type="datetimeFigureOut">
              <a:rPr lang="da-DK" smtClean="0"/>
              <a:t>26/02/2019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3AE15-7CD1-C647-99E6-DA3DC96D5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7C77C-C39D-C04C-AABE-8A856CC4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D526-9416-A14A-89B5-56A23008845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5142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46262B-FD42-EF42-A395-3D9FDFC4F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D66E71-5D92-5C4D-A12B-905B6BD2A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3F06D-07FE-5344-872E-302A0902F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D10CF-F565-A248-8D16-4B60A3041D2F}" type="datetimeFigureOut">
              <a:rPr lang="da-DK" smtClean="0"/>
              <a:t>26/02/2019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0DA54-40B6-624E-A1D1-31C5CCBF6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95A62-A90A-FF42-AC0E-254644EA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D526-9416-A14A-89B5-56A23008845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02064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E6CE3-B432-A942-87A8-7C167D4B2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6728B-5D14-4747-B3B1-608FE7D07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FF41A-6471-7042-AF56-4DDEDE9E6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D10CF-F565-A248-8D16-4B60A3041D2F}" type="datetimeFigureOut">
              <a:rPr lang="da-DK" smtClean="0"/>
              <a:t>26/02/2019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71EBE-14B8-6E4E-A761-06210879D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1B09C-89CB-0F41-BBD0-7A5E0E0AD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D526-9416-A14A-89B5-56A23008845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64748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637E3-984B-614A-8B42-4F9AB7E64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6EA14-3796-C942-81F6-A81F3C2FF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42926-35D7-AD47-9C5A-ED9626C1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D10CF-F565-A248-8D16-4B60A3041D2F}" type="datetimeFigureOut">
              <a:rPr lang="da-DK" smtClean="0"/>
              <a:t>26/02/2019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5FF5F-CDBE-A24A-8324-D7625C0F7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F69C7-858C-E348-9CE0-1EA957DBB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D526-9416-A14A-89B5-56A23008845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13553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45733-B565-0B4B-978C-6C874DF51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9766D-D27E-384D-900B-4EB0375A5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E3545-BAFC-B24B-9908-50529A025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BC1DF-FD29-F649-9E44-E8EDD286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D10CF-F565-A248-8D16-4B60A3041D2F}" type="datetimeFigureOut">
              <a:rPr lang="da-DK" smtClean="0"/>
              <a:t>26/02/2019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593AC-F355-B841-A673-64077D948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B0473-E536-8848-B15B-F5057EE56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D526-9416-A14A-89B5-56A23008845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36326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B3FE2-E9E6-9242-8BBC-D3DA0C5BE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ACAAE-3AE4-E04F-AD35-C9F30F120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6A498-8449-234D-A501-60C2A5CFA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3CCD27-70CA-F14A-8D0D-D5928E6E2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E92E8F-D63C-DC41-8873-7627521572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65F805-5CB8-9C4B-8460-1FBFCFAE4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D10CF-F565-A248-8D16-4B60A3041D2F}" type="datetimeFigureOut">
              <a:rPr lang="da-DK" smtClean="0"/>
              <a:t>26/02/2019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BDF8B6-C51A-3A46-89A9-A02A8D8B8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E0A4DA-3EF5-BF4E-9CD6-FAB831506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D526-9416-A14A-89B5-56A23008845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09501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E595A-5488-4E42-887A-D827A5959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2DFC35-A3D7-7949-B44A-69783939D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D10CF-F565-A248-8D16-4B60A3041D2F}" type="datetimeFigureOut">
              <a:rPr lang="da-DK" smtClean="0"/>
              <a:t>26/02/2019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3EA31-C168-E347-8E48-84E3EFE21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B10D5-868D-BC4F-A76C-63F983E12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D526-9416-A14A-89B5-56A23008845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1213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D7008A-B240-CC4B-BCB6-640E51C0C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D10CF-F565-A248-8D16-4B60A3041D2F}" type="datetimeFigureOut">
              <a:rPr lang="da-DK" smtClean="0"/>
              <a:t>26/02/2019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02C9AC-DF09-BA4A-B0C4-13E2EFFC5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97594-F58A-FD47-AC36-FCAC258C0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D526-9416-A14A-89B5-56A23008845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8891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13D98-A8A1-E246-A41B-7E3D1F02F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C2C16-A6C0-2A4B-97B4-E6F750970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D123E9-D61D-CB41-A465-17D82F7F9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7ABEB-6CA1-8E46-B4C6-ACCEA5493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D10CF-F565-A248-8D16-4B60A3041D2F}" type="datetimeFigureOut">
              <a:rPr lang="da-DK" smtClean="0"/>
              <a:t>26/02/2019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CA887-FFD3-7B48-A7C7-52AC9AF71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71322-DAE9-4046-A069-D43BAF96D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D526-9416-A14A-89B5-56A23008845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15879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14CB0-35BD-E240-B0B2-3E953F7EE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E49947-2CA4-2F43-8B8A-9E9C6FDD9E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47E53E-76C9-7D43-BF83-E5FDB7B26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5D117-4D74-2C42-9F65-5E550B445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D10CF-F565-A248-8D16-4B60A3041D2F}" type="datetimeFigureOut">
              <a:rPr lang="da-DK" smtClean="0"/>
              <a:t>26/02/2019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C73BA-3298-BF43-BAD7-12B0F2F7C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DB975-1218-9C43-A0D7-3174A0F6B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D526-9416-A14A-89B5-56A23008845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11976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9FBA2F-E367-9443-A745-2800F284E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56EF8-6641-B348-97D8-FD85637B5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187E6-1B58-1F41-82D4-7719AF1C1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D10CF-F565-A248-8D16-4B60A3041D2F}" type="datetimeFigureOut">
              <a:rPr lang="da-DK" smtClean="0"/>
              <a:t>26/02/2019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8A383-5BAC-2A43-A355-AC9F2ED0B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DDCBD-9D03-A546-8FF2-3BF311DD9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8D526-9416-A14A-89B5-56A23008845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9736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1B26E96-276A-D444-97EF-DE2DA45A0174}"/>
              </a:ext>
            </a:extLst>
          </p:cNvPr>
          <p:cNvSpPr/>
          <p:nvPr/>
        </p:nvSpPr>
        <p:spPr>
          <a:xfrm>
            <a:off x="4413812" y="3321936"/>
            <a:ext cx="648182" cy="648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1C370D-F0AF-4F4E-8E0C-11485BE761EF}"/>
              </a:ext>
            </a:extLst>
          </p:cNvPr>
          <p:cNvSpPr/>
          <p:nvPr/>
        </p:nvSpPr>
        <p:spPr>
          <a:xfrm>
            <a:off x="4292278" y="4570070"/>
            <a:ext cx="648182" cy="648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82E6B5B-8799-B244-ABE5-FCE65D35D745}"/>
              </a:ext>
            </a:extLst>
          </p:cNvPr>
          <p:cNvSpPr/>
          <p:nvPr/>
        </p:nvSpPr>
        <p:spPr>
          <a:xfrm>
            <a:off x="5567142" y="3896483"/>
            <a:ext cx="648182" cy="648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C15BB5-0CAA-BF44-8B4C-9C600196669C}"/>
              </a:ext>
            </a:extLst>
          </p:cNvPr>
          <p:cNvSpPr/>
          <p:nvPr/>
        </p:nvSpPr>
        <p:spPr>
          <a:xfrm>
            <a:off x="2739956" y="2747870"/>
            <a:ext cx="648182" cy="648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045668-84AC-B148-BD28-1DFF3E695B84}"/>
              </a:ext>
            </a:extLst>
          </p:cNvPr>
          <p:cNvSpPr/>
          <p:nvPr/>
        </p:nvSpPr>
        <p:spPr>
          <a:xfrm>
            <a:off x="4433016" y="2425432"/>
            <a:ext cx="648182" cy="648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238049A-A06A-B444-8DB3-C88FE00CC7DE}"/>
              </a:ext>
            </a:extLst>
          </p:cNvPr>
          <p:cNvSpPr/>
          <p:nvPr/>
        </p:nvSpPr>
        <p:spPr>
          <a:xfrm>
            <a:off x="3023713" y="4577986"/>
            <a:ext cx="648182" cy="648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72692B-3721-AC47-8798-44ABBAD75B90}"/>
              </a:ext>
            </a:extLst>
          </p:cNvPr>
          <p:cNvSpPr/>
          <p:nvPr/>
        </p:nvSpPr>
        <p:spPr>
          <a:xfrm>
            <a:off x="4595024" y="821795"/>
            <a:ext cx="648182" cy="648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964EB5-0C67-7546-A4F1-721C2464334F}"/>
              </a:ext>
            </a:extLst>
          </p:cNvPr>
          <p:cNvSpPr/>
          <p:nvPr/>
        </p:nvSpPr>
        <p:spPr>
          <a:xfrm>
            <a:off x="7568556" y="4293356"/>
            <a:ext cx="648182" cy="648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C881BA-4540-3042-9D1B-DE4DC969B50F}"/>
              </a:ext>
            </a:extLst>
          </p:cNvPr>
          <p:cNvSpPr/>
          <p:nvPr/>
        </p:nvSpPr>
        <p:spPr>
          <a:xfrm>
            <a:off x="5201934" y="1609724"/>
            <a:ext cx="648182" cy="648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08C00A-8197-BC44-9006-4EB1F9B313A0}"/>
              </a:ext>
            </a:extLst>
          </p:cNvPr>
          <p:cNvSpPr/>
          <p:nvPr/>
        </p:nvSpPr>
        <p:spPr>
          <a:xfrm>
            <a:off x="1288956" y="3554382"/>
            <a:ext cx="648182" cy="648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D0D56A-3314-F64C-A43F-3D276AD5279E}"/>
              </a:ext>
            </a:extLst>
          </p:cNvPr>
          <p:cNvSpPr/>
          <p:nvPr/>
        </p:nvSpPr>
        <p:spPr>
          <a:xfrm>
            <a:off x="6381508" y="2048713"/>
            <a:ext cx="648182" cy="648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32062EF-463C-6C45-9672-35BA2941A651}"/>
              </a:ext>
            </a:extLst>
          </p:cNvPr>
          <p:cNvSpPr/>
          <p:nvPr/>
        </p:nvSpPr>
        <p:spPr>
          <a:xfrm>
            <a:off x="4630629" y="5521613"/>
            <a:ext cx="648182" cy="648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82CD754-AADB-F64D-A7C1-73EE15076091}"/>
              </a:ext>
            </a:extLst>
          </p:cNvPr>
          <p:cNvCxnSpPr/>
          <p:nvPr/>
        </p:nvCxnSpPr>
        <p:spPr>
          <a:xfrm>
            <a:off x="125392" y="6418157"/>
            <a:ext cx="11146420" cy="0"/>
          </a:xfrm>
          <a:prstGeom prst="straightConnector1">
            <a:avLst/>
          </a:prstGeom>
          <a:ln w="889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6D4F02-6569-6047-9E50-93A439209510}"/>
              </a:ext>
            </a:extLst>
          </p:cNvPr>
          <p:cNvCxnSpPr>
            <a:cxnSpLocks/>
          </p:cNvCxnSpPr>
          <p:nvPr/>
        </p:nvCxnSpPr>
        <p:spPr>
          <a:xfrm flipV="1">
            <a:off x="486137" y="530499"/>
            <a:ext cx="0" cy="6180887"/>
          </a:xfrm>
          <a:prstGeom prst="straightConnector1">
            <a:avLst/>
          </a:prstGeom>
          <a:ln w="889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6C9BE3A-98F0-2040-9F23-140BC4871DCE}"/>
              </a:ext>
            </a:extLst>
          </p:cNvPr>
          <p:cNvSpPr txBox="1"/>
          <p:nvPr/>
        </p:nvSpPr>
        <p:spPr>
          <a:xfrm>
            <a:off x="11246734" y="5642657"/>
            <a:ext cx="748496" cy="77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da-DK" sz="44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da-DK" b="1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86422C-485C-FB46-888A-C5B1554E16B4}"/>
              </a:ext>
            </a:extLst>
          </p:cNvPr>
          <p:cNvSpPr txBox="1"/>
          <p:nvPr/>
        </p:nvSpPr>
        <p:spPr>
          <a:xfrm>
            <a:off x="625032" y="46295"/>
            <a:ext cx="748496" cy="77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da-DK" sz="44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da-DK" b="1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04093F0-7FD0-2243-930A-824CEC17B519}"/>
              </a:ext>
            </a:extLst>
          </p:cNvPr>
          <p:cNvCxnSpPr/>
          <p:nvPr/>
        </p:nvCxnSpPr>
        <p:spPr>
          <a:xfrm flipV="1">
            <a:off x="4737903" y="2372804"/>
            <a:ext cx="1967696" cy="12481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479E3B4-45E4-AA47-BC09-6FB65127BA23}"/>
              </a:ext>
            </a:extLst>
          </p:cNvPr>
          <p:cNvCxnSpPr>
            <a:cxnSpLocks/>
          </p:cNvCxnSpPr>
          <p:nvPr/>
        </p:nvCxnSpPr>
        <p:spPr>
          <a:xfrm>
            <a:off x="4363413" y="978058"/>
            <a:ext cx="3162783" cy="4711383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CFC5AA0-CD6F-0449-A0EB-C20DA8BF8FC9}"/>
              </a:ext>
            </a:extLst>
          </p:cNvPr>
          <p:cNvSpPr txBox="1"/>
          <p:nvPr/>
        </p:nvSpPr>
        <p:spPr>
          <a:xfrm>
            <a:off x="7526196" y="5579225"/>
            <a:ext cx="3545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dirty="0">
                <a:solidFill>
                  <a:srgbClr val="FF0000"/>
                </a:solidFill>
              </a:rPr>
              <a:t>Decision </a:t>
            </a:r>
            <a:r>
              <a:rPr lang="da-DK" sz="3200" dirty="0" err="1">
                <a:solidFill>
                  <a:srgbClr val="FF0000"/>
                </a:solidFill>
              </a:rPr>
              <a:t>boundary</a:t>
            </a:r>
            <a:endParaRPr lang="da-DK" sz="3200" dirty="0">
              <a:solidFill>
                <a:srgbClr val="FF0000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108E6EE-6883-934E-89B3-E9BF6B5B8433}"/>
              </a:ext>
            </a:extLst>
          </p:cNvPr>
          <p:cNvCxnSpPr>
            <a:cxnSpLocks/>
          </p:cNvCxnSpPr>
          <p:nvPr/>
        </p:nvCxnSpPr>
        <p:spPr>
          <a:xfrm>
            <a:off x="3300628" y="1404560"/>
            <a:ext cx="3038214" cy="4612513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3D7DA12-61D7-7646-ADBB-16CC1D9ACD47}"/>
              </a:ext>
            </a:extLst>
          </p:cNvPr>
          <p:cNvCxnSpPr>
            <a:cxnSpLocks/>
          </p:cNvCxnSpPr>
          <p:nvPr/>
        </p:nvCxnSpPr>
        <p:spPr>
          <a:xfrm>
            <a:off x="5440856" y="543170"/>
            <a:ext cx="3038214" cy="4612513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8BC1845-8EB9-1A43-8B0C-0EF9FE15830F}"/>
              </a:ext>
            </a:extLst>
          </p:cNvPr>
          <p:cNvSpPr txBox="1"/>
          <p:nvPr/>
        </p:nvSpPr>
        <p:spPr>
          <a:xfrm>
            <a:off x="4888961" y="289999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W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FBFFF20-3481-644B-89A8-FD90B8479848}"/>
              </a:ext>
            </a:extLst>
          </p:cNvPr>
          <p:cNvSpPr txBox="1"/>
          <p:nvPr/>
        </p:nvSpPr>
        <p:spPr>
          <a:xfrm>
            <a:off x="5835107" y="233289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W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6D12FAB-5122-0D42-951A-BCBECD7E2334}"/>
              </a:ext>
            </a:extLst>
          </p:cNvPr>
          <p:cNvSpPr txBox="1"/>
          <p:nvPr/>
        </p:nvSpPr>
        <p:spPr>
          <a:xfrm>
            <a:off x="3398780" y="3609303"/>
            <a:ext cx="1090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dirty="0"/>
              <a:t>(1,1)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D9B0AF-5E96-A94F-8F00-CB6DCCEB98DB}"/>
              </a:ext>
            </a:extLst>
          </p:cNvPr>
          <p:cNvSpPr txBox="1"/>
          <p:nvPr/>
        </p:nvSpPr>
        <p:spPr>
          <a:xfrm>
            <a:off x="7035046" y="1771850"/>
            <a:ext cx="1090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dirty="0"/>
              <a:t>(2,3)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AEDD1F0-95E1-4741-B773-62DA996950F1}"/>
              </a:ext>
            </a:extLst>
          </p:cNvPr>
          <p:cNvCxnSpPr/>
          <p:nvPr/>
        </p:nvCxnSpPr>
        <p:spPr>
          <a:xfrm flipH="1">
            <a:off x="486137" y="3646027"/>
            <a:ext cx="4251766" cy="395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390DD4-8A22-F140-B873-89661DFCE347}"/>
              </a:ext>
            </a:extLst>
          </p:cNvPr>
          <p:cNvCxnSpPr/>
          <p:nvPr/>
        </p:nvCxnSpPr>
        <p:spPr>
          <a:xfrm>
            <a:off x="4744652" y="3655669"/>
            <a:ext cx="0" cy="27620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CE04511-E3C6-F946-BB22-567427F8B0DA}"/>
              </a:ext>
            </a:extLst>
          </p:cNvPr>
          <p:cNvCxnSpPr/>
          <p:nvPr/>
        </p:nvCxnSpPr>
        <p:spPr>
          <a:xfrm>
            <a:off x="6705599" y="2372804"/>
            <a:ext cx="0" cy="40453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A651920-0A8D-F049-B9DC-B0E5DC11D6A9}"/>
              </a:ext>
            </a:extLst>
          </p:cNvPr>
          <p:cNvCxnSpPr/>
          <p:nvPr/>
        </p:nvCxnSpPr>
        <p:spPr>
          <a:xfrm flipH="1">
            <a:off x="486137" y="2332892"/>
            <a:ext cx="6219462" cy="8528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18396C4-C478-3C4C-98A0-A43DFE351097}"/>
              </a:ext>
            </a:extLst>
          </p:cNvPr>
          <p:cNvSpPr/>
          <p:nvPr/>
        </p:nvSpPr>
        <p:spPr>
          <a:xfrm>
            <a:off x="1863251" y="2423779"/>
            <a:ext cx="648182" cy="648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A28CC0-3501-3641-875B-74EC56C5099A}"/>
              </a:ext>
            </a:extLst>
          </p:cNvPr>
          <p:cNvSpPr/>
          <p:nvPr/>
        </p:nvSpPr>
        <p:spPr>
          <a:xfrm>
            <a:off x="2838080" y="1607717"/>
            <a:ext cx="648182" cy="648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07F276C-E2AF-B049-BE4E-2F5914503493}"/>
              </a:ext>
            </a:extLst>
          </p:cNvPr>
          <p:cNvSpPr/>
          <p:nvPr/>
        </p:nvSpPr>
        <p:spPr>
          <a:xfrm>
            <a:off x="6187958" y="3140174"/>
            <a:ext cx="648182" cy="648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0B7A58F-075D-C947-A25F-BA63623A9031}"/>
              </a:ext>
            </a:extLst>
          </p:cNvPr>
          <p:cNvSpPr/>
          <p:nvPr/>
        </p:nvSpPr>
        <p:spPr>
          <a:xfrm>
            <a:off x="5713059" y="5252062"/>
            <a:ext cx="648182" cy="648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DDC209D-DFCC-8044-821F-D96FA5368859}"/>
              </a:ext>
            </a:extLst>
          </p:cNvPr>
          <p:cNvSpPr/>
          <p:nvPr/>
        </p:nvSpPr>
        <p:spPr>
          <a:xfrm>
            <a:off x="2515158" y="3881781"/>
            <a:ext cx="648182" cy="648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4D846A6-27C3-8447-80A6-598324C36776}"/>
              </a:ext>
            </a:extLst>
          </p:cNvPr>
          <p:cNvSpPr/>
          <p:nvPr/>
        </p:nvSpPr>
        <p:spPr>
          <a:xfrm>
            <a:off x="2782753" y="5197522"/>
            <a:ext cx="648182" cy="648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8DC3719-E638-8D44-9406-1F1573476032}"/>
              </a:ext>
            </a:extLst>
          </p:cNvPr>
          <p:cNvSpPr/>
          <p:nvPr/>
        </p:nvSpPr>
        <p:spPr>
          <a:xfrm>
            <a:off x="3163855" y="5483480"/>
            <a:ext cx="648182" cy="648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46124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1B26E96-276A-D444-97EF-DE2DA45A0174}"/>
              </a:ext>
            </a:extLst>
          </p:cNvPr>
          <p:cNvSpPr/>
          <p:nvPr/>
        </p:nvSpPr>
        <p:spPr>
          <a:xfrm>
            <a:off x="4413812" y="3321936"/>
            <a:ext cx="648182" cy="648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1C370D-F0AF-4F4E-8E0C-11485BE761EF}"/>
              </a:ext>
            </a:extLst>
          </p:cNvPr>
          <p:cNvSpPr/>
          <p:nvPr/>
        </p:nvSpPr>
        <p:spPr>
          <a:xfrm>
            <a:off x="4292278" y="4570070"/>
            <a:ext cx="648182" cy="648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82E6B5B-8799-B244-ABE5-FCE65D35D745}"/>
              </a:ext>
            </a:extLst>
          </p:cNvPr>
          <p:cNvSpPr/>
          <p:nvPr/>
        </p:nvSpPr>
        <p:spPr>
          <a:xfrm>
            <a:off x="5567142" y="3896483"/>
            <a:ext cx="648182" cy="648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C15BB5-0CAA-BF44-8B4C-9C600196669C}"/>
              </a:ext>
            </a:extLst>
          </p:cNvPr>
          <p:cNvSpPr/>
          <p:nvPr/>
        </p:nvSpPr>
        <p:spPr>
          <a:xfrm>
            <a:off x="2739956" y="2747870"/>
            <a:ext cx="648182" cy="648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045668-84AC-B148-BD28-1DFF3E695B84}"/>
              </a:ext>
            </a:extLst>
          </p:cNvPr>
          <p:cNvSpPr/>
          <p:nvPr/>
        </p:nvSpPr>
        <p:spPr>
          <a:xfrm>
            <a:off x="4433016" y="2425432"/>
            <a:ext cx="648182" cy="648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238049A-A06A-B444-8DB3-C88FE00CC7DE}"/>
              </a:ext>
            </a:extLst>
          </p:cNvPr>
          <p:cNvSpPr/>
          <p:nvPr/>
        </p:nvSpPr>
        <p:spPr>
          <a:xfrm>
            <a:off x="3023713" y="4577986"/>
            <a:ext cx="648182" cy="648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72692B-3721-AC47-8798-44ABBAD75B90}"/>
              </a:ext>
            </a:extLst>
          </p:cNvPr>
          <p:cNvSpPr/>
          <p:nvPr/>
        </p:nvSpPr>
        <p:spPr>
          <a:xfrm>
            <a:off x="4595024" y="821795"/>
            <a:ext cx="648182" cy="648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964EB5-0C67-7546-A4F1-721C2464334F}"/>
              </a:ext>
            </a:extLst>
          </p:cNvPr>
          <p:cNvSpPr/>
          <p:nvPr/>
        </p:nvSpPr>
        <p:spPr>
          <a:xfrm>
            <a:off x="7568556" y="4293356"/>
            <a:ext cx="648182" cy="648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C881BA-4540-3042-9D1B-DE4DC969B50F}"/>
              </a:ext>
            </a:extLst>
          </p:cNvPr>
          <p:cNvSpPr/>
          <p:nvPr/>
        </p:nvSpPr>
        <p:spPr>
          <a:xfrm>
            <a:off x="5201934" y="1609724"/>
            <a:ext cx="648182" cy="648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08C00A-8197-BC44-9006-4EB1F9B313A0}"/>
              </a:ext>
            </a:extLst>
          </p:cNvPr>
          <p:cNvSpPr/>
          <p:nvPr/>
        </p:nvSpPr>
        <p:spPr>
          <a:xfrm>
            <a:off x="1288956" y="3554382"/>
            <a:ext cx="648182" cy="648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D0D56A-3314-F64C-A43F-3D276AD5279E}"/>
              </a:ext>
            </a:extLst>
          </p:cNvPr>
          <p:cNvSpPr/>
          <p:nvPr/>
        </p:nvSpPr>
        <p:spPr>
          <a:xfrm>
            <a:off x="6381508" y="2048713"/>
            <a:ext cx="648182" cy="648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32062EF-463C-6C45-9672-35BA2941A651}"/>
              </a:ext>
            </a:extLst>
          </p:cNvPr>
          <p:cNvSpPr/>
          <p:nvPr/>
        </p:nvSpPr>
        <p:spPr>
          <a:xfrm>
            <a:off x="4630629" y="5521613"/>
            <a:ext cx="648182" cy="648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82CD754-AADB-F64D-A7C1-73EE15076091}"/>
              </a:ext>
            </a:extLst>
          </p:cNvPr>
          <p:cNvCxnSpPr/>
          <p:nvPr/>
        </p:nvCxnSpPr>
        <p:spPr>
          <a:xfrm>
            <a:off x="125392" y="6418157"/>
            <a:ext cx="11146420" cy="0"/>
          </a:xfrm>
          <a:prstGeom prst="straightConnector1">
            <a:avLst/>
          </a:prstGeom>
          <a:ln w="889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6D4F02-6569-6047-9E50-93A439209510}"/>
              </a:ext>
            </a:extLst>
          </p:cNvPr>
          <p:cNvCxnSpPr>
            <a:cxnSpLocks/>
          </p:cNvCxnSpPr>
          <p:nvPr/>
        </p:nvCxnSpPr>
        <p:spPr>
          <a:xfrm flipV="1">
            <a:off x="486137" y="530499"/>
            <a:ext cx="0" cy="6180887"/>
          </a:xfrm>
          <a:prstGeom prst="straightConnector1">
            <a:avLst/>
          </a:prstGeom>
          <a:ln w="889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6C9BE3A-98F0-2040-9F23-140BC4871DCE}"/>
              </a:ext>
            </a:extLst>
          </p:cNvPr>
          <p:cNvSpPr txBox="1"/>
          <p:nvPr/>
        </p:nvSpPr>
        <p:spPr>
          <a:xfrm>
            <a:off x="11246734" y="5642657"/>
            <a:ext cx="748496" cy="77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da-DK" sz="44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da-DK" b="1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86422C-485C-FB46-888A-C5B1554E16B4}"/>
              </a:ext>
            </a:extLst>
          </p:cNvPr>
          <p:cNvSpPr txBox="1"/>
          <p:nvPr/>
        </p:nvSpPr>
        <p:spPr>
          <a:xfrm>
            <a:off x="625032" y="46295"/>
            <a:ext cx="748496" cy="77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da-DK" sz="44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da-DK" b="1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CFC5AA0-CD6F-0449-A0EB-C20DA8BF8FC9}"/>
              </a:ext>
            </a:extLst>
          </p:cNvPr>
          <p:cNvSpPr txBox="1"/>
          <p:nvPr/>
        </p:nvSpPr>
        <p:spPr>
          <a:xfrm>
            <a:off x="7526196" y="5579225"/>
            <a:ext cx="3545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dirty="0">
                <a:solidFill>
                  <a:srgbClr val="FF0000"/>
                </a:solidFill>
              </a:rPr>
              <a:t>Decision </a:t>
            </a:r>
            <a:r>
              <a:rPr lang="da-DK" sz="3200" dirty="0" err="1">
                <a:solidFill>
                  <a:srgbClr val="FF0000"/>
                </a:solidFill>
              </a:rPr>
              <a:t>boundary</a:t>
            </a:r>
            <a:endParaRPr lang="da-DK" sz="3200" dirty="0">
              <a:solidFill>
                <a:srgbClr val="FF0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18396C4-C478-3C4C-98A0-A43DFE351097}"/>
              </a:ext>
            </a:extLst>
          </p:cNvPr>
          <p:cNvSpPr/>
          <p:nvPr/>
        </p:nvSpPr>
        <p:spPr>
          <a:xfrm>
            <a:off x="1863251" y="2423779"/>
            <a:ext cx="648182" cy="648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A28CC0-3501-3641-875B-74EC56C5099A}"/>
              </a:ext>
            </a:extLst>
          </p:cNvPr>
          <p:cNvSpPr/>
          <p:nvPr/>
        </p:nvSpPr>
        <p:spPr>
          <a:xfrm>
            <a:off x="2838080" y="1607717"/>
            <a:ext cx="648182" cy="648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07F276C-E2AF-B049-BE4E-2F5914503493}"/>
              </a:ext>
            </a:extLst>
          </p:cNvPr>
          <p:cNvSpPr/>
          <p:nvPr/>
        </p:nvSpPr>
        <p:spPr>
          <a:xfrm>
            <a:off x="6187958" y="3140174"/>
            <a:ext cx="648182" cy="648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0B7A58F-075D-C947-A25F-BA63623A9031}"/>
              </a:ext>
            </a:extLst>
          </p:cNvPr>
          <p:cNvSpPr/>
          <p:nvPr/>
        </p:nvSpPr>
        <p:spPr>
          <a:xfrm>
            <a:off x="5713059" y="5252062"/>
            <a:ext cx="648182" cy="648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DDC209D-DFCC-8044-821F-D96FA5368859}"/>
              </a:ext>
            </a:extLst>
          </p:cNvPr>
          <p:cNvSpPr/>
          <p:nvPr/>
        </p:nvSpPr>
        <p:spPr>
          <a:xfrm>
            <a:off x="2515158" y="3881781"/>
            <a:ext cx="648182" cy="648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4D846A6-27C3-8447-80A6-598324C36776}"/>
              </a:ext>
            </a:extLst>
          </p:cNvPr>
          <p:cNvSpPr/>
          <p:nvPr/>
        </p:nvSpPr>
        <p:spPr>
          <a:xfrm>
            <a:off x="2782753" y="5197522"/>
            <a:ext cx="648182" cy="648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8DC3719-E638-8D44-9406-1F1573476032}"/>
              </a:ext>
            </a:extLst>
          </p:cNvPr>
          <p:cNvSpPr/>
          <p:nvPr/>
        </p:nvSpPr>
        <p:spPr>
          <a:xfrm>
            <a:off x="3163855" y="5483480"/>
            <a:ext cx="648182" cy="648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58A0B19-15E4-9A46-9A15-61DCE8FF7C20}"/>
              </a:ext>
            </a:extLst>
          </p:cNvPr>
          <p:cNvSpPr/>
          <p:nvPr/>
        </p:nvSpPr>
        <p:spPr>
          <a:xfrm>
            <a:off x="2438108" y="2077153"/>
            <a:ext cx="4112041" cy="3352104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74083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1B26E96-276A-D444-97EF-DE2DA45A0174}"/>
              </a:ext>
            </a:extLst>
          </p:cNvPr>
          <p:cNvSpPr/>
          <p:nvPr/>
        </p:nvSpPr>
        <p:spPr>
          <a:xfrm>
            <a:off x="4660924" y="3988665"/>
            <a:ext cx="648182" cy="648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1C370D-F0AF-4F4E-8E0C-11485BE761EF}"/>
              </a:ext>
            </a:extLst>
          </p:cNvPr>
          <p:cNvSpPr/>
          <p:nvPr/>
        </p:nvSpPr>
        <p:spPr>
          <a:xfrm>
            <a:off x="5128733" y="4873431"/>
            <a:ext cx="648182" cy="648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82E6B5B-8799-B244-ABE5-FCE65D35D745}"/>
              </a:ext>
            </a:extLst>
          </p:cNvPr>
          <p:cNvSpPr/>
          <p:nvPr/>
        </p:nvSpPr>
        <p:spPr>
          <a:xfrm>
            <a:off x="5813569" y="4354908"/>
            <a:ext cx="648182" cy="648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C15BB5-0CAA-BF44-8B4C-9C600196669C}"/>
              </a:ext>
            </a:extLst>
          </p:cNvPr>
          <p:cNvSpPr/>
          <p:nvPr/>
        </p:nvSpPr>
        <p:spPr>
          <a:xfrm>
            <a:off x="4035408" y="4423911"/>
            <a:ext cx="648182" cy="648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045668-84AC-B148-BD28-1DFF3E695B84}"/>
              </a:ext>
            </a:extLst>
          </p:cNvPr>
          <p:cNvSpPr/>
          <p:nvPr/>
        </p:nvSpPr>
        <p:spPr>
          <a:xfrm>
            <a:off x="5410818" y="3914701"/>
            <a:ext cx="648182" cy="648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238049A-A06A-B444-8DB3-C88FE00CC7DE}"/>
              </a:ext>
            </a:extLst>
          </p:cNvPr>
          <p:cNvSpPr/>
          <p:nvPr/>
        </p:nvSpPr>
        <p:spPr>
          <a:xfrm>
            <a:off x="4302213" y="4980528"/>
            <a:ext cx="648182" cy="648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82CD754-AADB-F64D-A7C1-73EE15076091}"/>
              </a:ext>
            </a:extLst>
          </p:cNvPr>
          <p:cNvCxnSpPr/>
          <p:nvPr/>
        </p:nvCxnSpPr>
        <p:spPr>
          <a:xfrm>
            <a:off x="125392" y="6418157"/>
            <a:ext cx="11146420" cy="0"/>
          </a:xfrm>
          <a:prstGeom prst="straightConnector1">
            <a:avLst/>
          </a:prstGeom>
          <a:ln w="889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6D4F02-6569-6047-9E50-93A439209510}"/>
              </a:ext>
            </a:extLst>
          </p:cNvPr>
          <p:cNvCxnSpPr>
            <a:cxnSpLocks/>
          </p:cNvCxnSpPr>
          <p:nvPr/>
        </p:nvCxnSpPr>
        <p:spPr>
          <a:xfrm flipV="1">
            <a:off x="486137" y="1200150"/>
            <a:ext cx="8143513" cy="5511237"/>
          </a:xfrm>
          <a:prstGeom prst="straightConnector1">
            <a:avLst/>
          </a:prstGeom>
          <a:ln w="889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6C9BE3A-98F0-2040-9F23-140BC4871DCE}"/>
              </a:ext>
            </a:extLst>
          </p:cNvPr>
          <p:cNvSpPr txBox="1"/>
          <p:nvPr/>
        </p:nvSpPr>
        <p:spPr>
          <a:xfrm>
            <a:off x="11246734" y="5642657"/>
            <a:ext cx="748496" cy="77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da-DK" sz="44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da-DK" b="1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86422C-485C-FB46-888A-C5B1554E16B4}"/>
              </a:ext>
            </a:extLst>
          </p:cNvPr>
          <p:cNvSpPr txBox="1"/>
          <p:nvPr/>
        </p:nvSpPr>
        <p:spPr>
          <a:xfrm>
            <a:off x="8924942" y="758136"/>
            <a:ext cx="748496" cy="77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da-DK" sz="44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da-DK" b="1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CFC5AA0-CD6F-0449-A0EB-C20DA8BF8FC9}"/>
              </a:ext>
            </a:extLst>
          </p:cNvPr>
          <p:cNvSpPr txBox="1"/>
          <p:nvPr/>
        </p:nvSpPr>
        <p:spPr>
          <a:xfrm>
            <a:off x="7526196" y="5579225"/>
            <a:ext cx="3545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dirty="0">
                <a:solidFill>
                  <a:srgbClr val="FF0000"/>
                </a:solidFill>
              </a:rPr>
              <a:t>Decision </a:t>
            </a:r>
            <a:r>
              <a:rPr lang="da-DK" sz="3200" dirty="0" err="1">
                <a:solidFill>
                  <a:srgbClr val="FF0000"/>
                </a:solidFill>
              </a:rPr>
              <a:t>boundary</a:t>
            </a:r>
            <a:endParaRPr lang="da-DK" sz="3200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78FCB70-1CEF-B747-BD65-E483DD33255A}"/>
              </a:ext>
            </a:extLst>
          </p:cNvPr>
          <p:cNvCxnSpPr>
            <a:cxnSpLocks/>
          </p:cNvCxnSpPr>
          <p:nvPr/>
        </p:nvCxnSpPr>
        <p:spPr>
          <a:xfrm flipV="1">
            <a:off x="959355" y="494947"/>
            <a:ext cx="0" cy="6302160"/>
          </a:xfrm>
          <a:prstGeom prst="straightConnector1">
            <a:avLst/>
          </a:prstGeom>
          <a:ln w="889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58EA2D3-3066-BD40-A1D2-CA4861E966FE}"/>
              </a:ext>
            </a:extLst>
          </p:cNvPr>
          <p:cNvSpPr txBox="1"/>
          <p:nvPr/>
        </p:nvSpPr>
        <p:spPr>
          <a:xfrm>
            <a:off x="1479545" y="182182"/>
            <a:ext cx="29030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da-DK" sz="44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2,</a:t>
            </a:r>
            <a:r>
              <a:rPr lang="da-DK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da-DK" sz="44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a-DK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da-DK" b="1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257B91F-48EB-E846-B77E-D45005C283A6}"/>
                  </a:ext>
                </a:extLst>
              </p:cNvPr>
              <p:cNvSpPr txBox="1"/>
              <p:nvPr/>
            </p:nvSpPr>
            <p:spPr>
              <a:xfrm>
                <a:off x="1078114" y="174765"/>
                <a:ext cx="674223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4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da-DK" sz="4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257B91F-48EB-E846-B77E-D45005C28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114" y="174765"/>
                <a:ext cx="674223" cy="738664"/>
              </a:xfrm>
              <a:prstGeom prst="rect">
                <a:avLst/>
              </a:prstGeom>
              <a:blipFill>
                <a:blip r:embed="rId2"/>
                <a:stretch>
                  <a:fillRect l="-22222" r="-18519" b="-30508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Parallelogram 11">
            <a:extLst>
              <a:ext uri="{FF2B5EF4-FFF2-40B4-BE49-F238E27FC236}">
                <a16:creationId xmlns:a16="http://schemas.microsoft.com/office/drawing/2014/main" id="{157E6AA8-5279-F04B-A685-A58BD1270D08}"/>
              </a:ext>
            </a:extLst>
          </p:cNvPr>
          <p:cNvSpPr/>
          <p:nvPr/>
        </p:nvSpPr>
        <p:spPr>
          <a:xfrm>
            <a:off x="-1338149" y="2135175"/>
            <a:ext cx="13690679" cy="2885576"/>
          </a:xfrm>
          <a:prstGeom prst="parallelogram">
            <a:avLst>
              <a:gd name="adj" fmla="val 141852"/>
            </a:avLst>
          </a:prstGeom>
          <a:solidFill>
            <a:srgbClr val="BFBFBF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58A0B19-15E4-9A46-9A15-61DCE8FF7C20}"/>
              </a:ext>
            </a:extLst>
          </p:cNvPr>
          <p:cNvSpPr/>
          <p:nvPr/>
        </p:nvSpPr>
        <p:spPr>
          <a:xfrm>
            <a:off x="2276954" y="2616475"/>
            <a:ext cx="6525834" cy="1784883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964EB5-0C67-7546-A4F1-721C2464334F}"/>
              </a:ext>
            </a:extLst>
          </p:cNvPr>
          <p:cNvSpPr/>
          <p:nvPr/>
        </p:nvSpPr>
        <p:spPr>
          <a:xfrm>
            <a:off x="6419745" y="3411113"/>
            <a:ext cx="648182" cy="648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C881BA-4540-3042-9D1B-DE4DC969B50F}"/>
              </a:ext>
            </a:extLst>
          </p:cNvPr>
          <p:cNvSpPr/>
          <p:nvPr/>
        </p:nvSpPr>
        <p:spPr>
          <a:xfrm>
            <a:off x="6512049" y="1249828"/>
            <a:ext cx="648182" cy="648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08C00A-8197-BC44-9006-4EB1F9B313A0}"/>
              </a:ext>
            </a:extLst>
          </p:cNvPr>
          <p:cNvSpPr/>
          <p:nvPr/>
        </p:nvSpPr>
        <p:spPr>
          <a:xfrm>
            <a:off x="2504634" y="3326969"/>
            <a:ext cx="648182" cy="648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D0D56A-3314-F64C-A43F-3D276AD5279E}"/>
              </a:ext>
            </a:extLst>
          </p:cNvPr>
          <p:cNvSpPr/>
          <p:nvPr/>
        </p:nvSpPr>
        <p:spPr>
          <a:xfrm>
            <a:off x="8677195" y="2008516"/>
            <a:ext cx="648182" cy="648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32062EF-463C-6C45-9672-35BA2941A651}"/>
              </a:ext>
            </a:extLst>
          </p:cNvPr>
          <p:cNvSpPr/>
          <p:nvPr/>
        </p:nvSpPr>
        <p:spPr>
          <a:xfrm>
            <a:off x="5183100" y="3537496"/>
            <a:ext cx="648182" cy="648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18396C4-C478-3C4C-98A0-A43DFE351097}"/>
              </a:ext>
            </a:extLst>
          </p:cNvPr>
          <p:cNvSpPr/>
          <p:nvPr/>
        </p:nvSpPr>
        <p:spPr>
          <a:xfrm>
            <a:off x="3087520" y="1527235"/>
            <a:ext cx="648182" cy="648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A28CC0-3501-3641-875B-74EC56C5099A}"/>
              </a:ext>
            </a:extLst>
          </p:cNvPr>
          <p:cNvSpPr/>
          <p:nvPr/>
        </p:nvSpPr>
        <p:spPr>
          <a:xfrm>
            <a:off x="4534918" y="1226365"/>
            <a:ext cx="648182" cy="648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07F276C-E2AF-B049-BE4E-2F5914503493}"/>
              </a:ext>
            </a:extLst>
          </p:cNvPr>
          <p:cNvSpPr/>
          <p:nvPr/>
        </p:nvSpPr>
        <p:spPr>
          <a:xfrm>
            <a:off x="7649314" y="2858484"/>
            <a:ext cx="648182" cy="648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0B7A58F-075D-C947-A25F-BA63623A9031}"/>
              </a:ext>
            </a:extLst>
          </p:cNvPr>
          <p:cNvSpPr/>
          <p:nvPr/>
        </p:nvSpPr>
        <p:spPr>
          <a:xfrm>
            <a:off x="6958089" y="2355406"/>
            <a:ext cx="648182" cy="648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DDC209D-DFCC-8044-821F-D96FA5368859}"/>
              </a:ext>
            </a:extLst>
          </p:cNvPr>
          <p:cNvSpPr/>
          <p:nvPr/>
        </p:nvSpPr>
        <p:spPr>
          <a:xfrm>
            <a:off x="2063183" y="2843125"/>
            <a:ext cx="648182" cy="648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4D846A6-27C3-8447-80A6-598324C36776}"/>
              </a:ext>
            </a:extLst>
          </p:cNvPr>
          <p:cNvSpPr/>
          <p:nvPr/>
        </p:nvSpPr>
        <p:spPr>
          <a:xfrm>
            <a:off x="3751415" y="3912921"/>
            <a:ext cx="648182" cy="648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8DC3719-E638-8D44-9406-1F1573476032}"/>
              </a:ext>
            </a:extLst>
          </p:cNvPr>
          <p:cNvSpPr/>
          <p:nvPr/>
        </p:nvSpPr>
        <p:spPr>
          <a:xfrm>
            <a:off x="2276954" y="2071886"/>
            <a:ext cx="648182" cy="648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72692B-3721-AC47-8798-44ABBAD75B90}"/>
              </a:ext>
            </a:extLst>
          </p:cNvPr>
          <p:cNvSpPr/>
          <p:nvPr/>
        </p:nvSpPr>
        <p:spPr>
          <a:xfrm>
            <a:off x="7495295" y="1705226"/>
            <a:ext cx="648182" cy="648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59254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26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Trier Frederiksen (JTF - Adjunkt - Cphbusiness)</dc:creator>
  <cp:lastModifiedBy>Jacob Trier Frederiksen (JTF - Adjunkt - Cphbusiness)</cp:lastModifiedBy>
  <cp:revision>8</cp:revision>
  <dcterms:created xsi:type="dcterms:W3CDTF">2019-02-26T15:10:16Z</dcterms:created>
  <dcterms:modified xsi:type="dcterms:W3CDTF">2019-02-26T21:20:47Z</dcterms:modified>
</cp:coreProperties>
</file>