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9"/>
    <p:restoredTop sz="93721"/>
  </p:normalViewPr>
  <p:slideViewPr>
    <p:cSldViewPr snapToGrid="0" snapToObjects="1">
      <p:cViewPr>
        <p:scale>
          <a:sx n="65" d="100"/>
          <a:sy n="65" d="100"/>
        </p:scale>
        <p:origin x="22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4EB-43DE-0340-9DAA-96643843D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358F2-67FA-DE49-8C4E-AF7EFC6C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BF53-9B62-0642-A51F-C4A72A24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BB83-7AE1-1C46-89F7-B382D235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5CFE-EE4A-F04C-8E95-5094BE2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57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FA5-00C8-BA45-84E9-DB8FE5FA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86735-A999-EF47-9305-B1F9BC29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C8F8-457F-3B40-8563-1C16C902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AE15-7CD1-C647-99E6-DA3DC96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C77C-C39D-C04C-AABE-8A856CC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1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6262B-FD42-EF42-A395-3D9FDFC4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66E71-5D92-5C4D-A12B-905B6BD2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F06D-07FE-5344-872E-302A0902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DA54-40B6-624E-A1D1-31C5CCBF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5A62-A90A-FF42-AC0E-254644EA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6CE3-B432-A942-87A8-7C167D4B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728B-5D14-4747-B3B1-608FE7D0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F41A-6471-7042-AF56-4DDEDE9E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1EBE-14B8-6E4E-A761-06210879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B09C-89CB-0F41-BBD0-7A5E0E0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47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37E3-984B-614A-8B42-4F9AB7E6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EA14-3796-C942-81F6-A81F3C2F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2926-35D7-AD47-9C5A-ED9626C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F5F-CDBE-A24A-8324-D7625C0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69C7-858C-E348-9CE0-1EA957D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355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5733-B565-0B4B-978C-6C874DF5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766D-D27E-384D-900B-4EB0375A5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E3545-BAFC-B24B-9908-50529A02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C1DF-FD29-F649-9E44-E8EDD286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593AC-F355-B841-A673-64077D94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0473-E536-8848-B15B-F5057EE5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3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FE2-E9E6-9242-8BBC-D3DA0C5B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CAAE-3AE4-E04F-AD35-C9F30F120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A498-8449-234D-A501-60C2A5CF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CD27-70CA-F14A-8D0D-D5928E6E2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92E8F-D63C-DC41-8873-76275215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5F805-5CB8-9C4B-8460-1FBFCFAE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DF8B6-C51A-3A46-89A9-A02A8D8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0A4DA-3EF5-BF4E-9CD6-FAB83150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50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595A-5488-4E42-887A-D827A59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DFC35-A3D7-7949-B44A-69783939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3EA31-C168-E347-8E48-84E3EFE2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10D5-868D-BC4F-A76C-63F983E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7008A-B240-CC4B-BCB6-640E51C0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2C9AC-DF09-BA4A-B0C4-13E2EFFC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97594-F58A-FD47-AC36-FCAC258C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89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3D98-A8A1-E246-A41B-7E3D1F02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2C16-A6C0-2A4B-97B4-E6F750970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123E9-D61D-CB41-A465-17D82F7F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7ABEB-6CA1-8E46-B4C6-ACCEA54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A887-FFD3-7B48-A7C7-52AC9AF7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1322-DAE9-4046-A069-D43BAF9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8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CB0-35BD-E240-B0B2-3E953F7E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49947-2CA4-2F43-8B8A-9E9C6FDD9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7E53E-76C9-7D43-BF83-E5FDB7B2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D117-4D74-2C42-9F65-5E550B44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73BA-3298-BF43-BAD7-12B0F2F7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B975-1218-9C43-A0D7-3174A0F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19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FBA2F-E367-9443-A745-2800F284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6EF8-6641-B348-97D8-FD85637B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87E6-1B58-1F41-82D4-7719AF1C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A383-5BAC-2A43-A355-AC9F2ED0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DCBD-9D03-A546-8FF2-3BF311DD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73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26E96-276A-D444-97EF-DE2DA45A0174}"/>
              </a:ext>
            </a:extLst>
          </p:cNvPr>
          <p:cNvSpPr/>
          <p:nvPr/>
        </p:nvSpPr>
        <p:spPr>
          <a:xfrm>
            <a:off x="4413812" y="3321936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1C370D-F0AF-4F4E-8E0C-11485BE761EF}"/>
              </a:ext>
            </a:extLst>
          </p:cNvPr>
          <p:cNvSpPr/>
          <p:nvPr/>
        </p:nvSpPr>
        <p:spPr>
          <a:xfrm>
            <a:off x="4292278" y="4570070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E6B5B-8799-B244-ABE5-FCE65D35D745}"/>
              </a:ext>
            </a:extLst>
          </p:cNvPr>
          <p:cNvSpPr/>
          <p:nvPr/>
        </p:nvSpPr>
        <p:spPr>
          <a:xfrm>
            <a:off x="2480841" y="2743198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C15BB5-0CAA-BF44-8B4C-9C600196669C}"/>
              </a:ext>
            </a:extLst>
          </p:cNvPr>
          <p:cNvSpPr/>
          <p:nvPr/>
        </p:nvSpPr>
        <p:spPr>
          <a:xfrm>
            <a:off x="1776593" y="4212263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45668-84AC-B148-BD28-1DFF3E695B84}"/>
              </a:ext>
            </a:extLst>
          </p:cNvPr>
          <p:cNvSpPr/>
          <p:nvPr/>
        </p:nvSpPr>
        <p:spPr>
          <a:xfrm>
            <a:off x="2965411" y="5129349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8049A-A06A-B444-8DB3-C88FE00CC7DE}"/>
              </a:ext>
            </a:extLst>
          </p:cNvPr>
          <p:cNvSpPr/>
          <p:nvPr/>
        </p:nvSpPr>
        <p:spPr>
          <a:xfrm>
            <a:off x="1271286" y="5642657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2692B-3721-AC47-8798-44ABBAD75B90}"/>
              </a:ext>
            </a:extLst>
          </p:cNvPr>
          <p:cNvSpPr/>
          <p:nvPr/>
        </p:nvSpPr>
        <p:spPr>
          <a:xfrm>
            <a:off x="7354451" y="821795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64EB5-0C67-7546-A4F1-721C2464334F}"/>
              </a:ext>
            </a:extLst>
          </p:cNvPr>
          <p:cNvSpPr/>
          <p:nvPr/>
        </p:nvSpPr>
        <p:spPr>
          <a:xfrm>
            <a:off x="8633343" y="209501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881BA-4540-3042-9D1B-DE4DC969B50F}"/>
              </a:ext>
            </a:extLst>
          </p:cNvPr>
          <p:cNvSpPr/>
          <p:nvPr/>
        </p:nvSpPr>
        <p:spPr>
          <a:xfrm>
            <a:off x="9828835" y="3037388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8C00A-8197-BC44-9006-4EB1F9B313A0}"/>
              </a:ext>
            </a:extLst>
          </p:cNvPr>
          <p:cNvSpPr/>
          <p:nvPr/>
        </p:nvSpPr>
        <p:spPr>
          <a:xfrm>
            <a:off x="9828835" y="1331085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0D56A-3314-F64C-A43F-3D276AD5279E}"/>
              </a:ext>
            </a:extLst>
          </p:cNvPr>
          <p:cNvSpPr/>
          <p:nvPr/>
        </p:nvSpPr>
        <p:spPr>
          <a:xfrm>
            <a:off x="6381508" y="2048713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2062EF-463C-6C45-9672-35BA2941A651}"/>
              </a:ext>
            </a:extLst>
          </p:cNvPr>
          <p:cNvSpPr/>
          <p:nvPr/>
        </p:nvSpPr>
        <p:spPr>
          <a:xfrm>
            <a:off x="8878746" y="3655669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2CD754-AADB-F64D-A7C1-73EE15076091}"/>
              </a:ext>
            </a:extLst>
          </p:cNvPr>
          <p:cNvCxnSpPr/>
          <p:nvPr/>
        </p:nvCxnSpPr>
        <p:spPr>
          <a:xfrm>
            <a:off x="125392" y="6418157"/>
            <a:ext cx="11146420" cy="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6D4F02-6569-6047-9E50-93A439209510}"/>
              </a:ext>
            </a:extLst>
          </p:cNvPr>
          <p:cNvCxnSpPr>
            <a:cxnSpLocks/>
          </p:cNvCxnSpPr>
          <p:nvPr/>
        </p:nvCxnSpPr>
        <p:spPr>
          <a:xfrm flipV="1">
            <a:off x="486137" y="530499"/>
            <a:ext cx="0" cy="6180887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9BE3A-98F0-2040-9F23-140BC4871DCE}"/>
              </a:ext>
            </a:extLst>
          </p:cNvPr>
          <p:cNvSpPr txBox="1"/>
          <p:nvPr/>
        </p:nvSpPr>
        <p:spPr>
          <a:xfrm>
            <a:off x="11246734" y="5642657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6422C-485C-FB46-888A-C5B1554E16B4}"/>
              </a:ext>
            </a:extLst>
          </p:cNvPr>
          <p:cNvSpPr txBox="1"/>
          <p:nvPr/>
        </p:nvSpPr>
        <p:spPr>
          <a:xfrm>
            <a:off x="625032" y="46295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4093F0-7FD0-2243-930A-824CEC17B519}"/>
              </a:ext>
            </a:extLst>
          </p:cNvPr>
          <p:cNvCxnSpPr/>
          <p:nvPr/>
        </p:nvCxnSpPr>
        <p:spPr>
          <a:xfrm flipV="1">
            <a:off x="4737903" y="2372804"/>
            <a:ext cx="1967696" cy="12481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9E3B4-45E4-AA47-BC09-6FB65127BA23}"/>
              </a:ext>
            </a:extLst>
          </p:cNvPr>
          <p:cNvCxnSpPr>
            <a:cxnSpLocks/>
          </p:cNvCxnSpPr>
          <p:nvPr/>
        </p:nvCxnSpPr>
        <p:spPr>
          <a:xfrm>
            <a:off x="4363413" y="978058"/>
            <a:ext cx="3162783" cy="471138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FC5AA0-CD6F-0449-A0EB-C20DA8BF8FC9}"/>
              </a:ext>
            </a:extLst>
          </p:cNvPr>
          <p:cNvSpPr txBox="1"/>
          <p:nvPr/>
        </p:nvSpPr>
        <p:spPr>
          <a:xfrm>
            <a:off x="7526196" y="5579225"/>
            <a:ext cx="354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>
                <a:solidFill>
                  <a:srgbClr val="FF0000"/>
                </a:solidFill>
              </a:rPr>
              <a:t>Decision </a:t>
            </a:r>
            <a:r>
              <a:rPr lang="da-DK" sz="3200" dirty="0" err="1">
                <a:solidFill>
                  <a:srgbClr val="FF0000"/>
                </a:solidFill>
              </a:rPr>
              <a:t>boundary</a:t>
            </a:r>
            <a:endParaRPr lang="da-DK" sz="3200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08E6EE-6883-934E-89B3-E9BF6B5B8433}"/>
              </a:ext>
            </a:extLst>
          </p:cNvPr>
          <p:cNvCxnSpPr>
            <a:cxnSpLocks/>
          </p:cNvCxnSpPr>
          <p:nvPr/>
        </p:nvCxnSpPr>
        <p:spPr>
          <a:xfrm>
            <a:off x="3300628" y="1404560"/>
            <a:ext cx="3038214" cy="461251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D7DA12-61D7-7646-ADBB-16CC1D9ACD47}"/>
              </a:ext>
            </a:extLst>
          </p:cNvPr>
          <p:cNvCxnSpPr>
            <a:cxnSpLocks/>
          </p:cNvCxnSpPr>
          <p:nvPr/>
        </p:nvCxnSpPr>
        <p:spPr>
          <a:xfrm>
            <a:off x="5440856" y="543170"/>
            <a:ext cx="3038214" cy="461251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845-8EB9-1A43-8B0C-0EF9FE15830F}"/>
              </a:ext>
            </a:extLst>
          </p:cNvPr>
          <p:cNvSpPr txBox="1"/>
          <p:nvPr/>
        </p:nvSpPr>
        <p:spPr>
          <a:xfrm>
            <a:off x="4888961" y="28999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BFFF20-3481-644B-89A8-FD90B8479848}"/>
              </a:ext>
            </a:extLst>
          </p:cNvPr>
          <p:cNvSpPr txBox="1"/>
          <p:nvPr/>
        </p:nvSpPr>
        <p:spPr>
          <a:xfrm>
            <a:off x="5835107" y="23328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D12FAB-5122-0D42-951A-BCBECD7E2334}"/>
              </a:ext>
            </a:extLst>
          </p:cNvPr>
          <p:cNvSpPr txBox="1"/>
          <p:nvPr/>
        </p:nvSpPr>
        <p:spPr>
          <a:xfrm>
            <a:off x="3398780" y="3609303"/>
            <a:ext cx="109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(1,1)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D9B0AF-5E96-A94F-8F00-CB6DCCEB98DB}"/>
              </a:ext>
            </a:extLst>
          </p:cNvPr>
          <p:cNvSpPr txBox="1"/>
          <p:nvPr/>
        </p:nvSpPr>
        <p:spPr>
          <a:xfrm>
            <a:off x="7035046" y="1771850"/>
            <a:ext cx="109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(2,3)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EDD1F0-95E1-4741-B773-62DA996950F1}"/>
              </a:ext>
            </a:extLst>
          </p:cNvPr>
          <p:cNvCxnSpPr/>
          <p:nvPr/>
        </p:nvCxnSpPr>
        <p:spPr>
          <a:xfrm flipH="1">
            <a:off x="486137" y="3646027"/>
            <a:ext cx="4251766" cy="39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390DD4-8A22-F140-B873-89661DFCE347}"/>
              </a:ext>
            </a:extLst>
          </p:cNvPr>
          <p:cNvCxnSpPr/>
          <p:nvPr/>
        </p:nvCxnSpPr>
        <p:spPr>
          <a:xfrm>
            <a:off x="4744652" y="3655669"/>
            <a:ext cx="0" cy="2762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E04511-E3C6-F946-BB22-567427F8B0DA}"/>
              </a:ext>
            </a:extLst>
          </p:cNvPr>
          <p:cNvCxnSpPr/>
          <p:nvPr/>
        </p:nvCxnSpPr>
        <p:spPr>
          <a:xfrm>
            <a:off x="6705599" y="2372804"/>
            <a:ext cx="0" cy="40453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651920-0A8D-F049-B9DC-B0E5DC11D6A9}"/>
              </a:ext>
            </a:extLst>
          </p:cNvPr>
          <p:cNvCxnSpPr/>
          <p:nvPr/>
        </p:nvCxnSpPr>
        <p:spPr>
          <a:xfrm flipH="1">
            <a:off x="486137" y="2332892"/>
            <a:ext cx="6219462" cy="852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2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2</cp:revision>
  <dcterms:created xsi:type="dcterms:W3CDTF">2019-02-26T15:10:16Z</dcterms:created>
  <dcterms:modified xsi:type="dcterms:W3CDTF">2019-02-26T16:20:51Z</dcterms:modified>
</cp:coreProperties>
</file>