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9" r:id="rId5"/>
    <p:sldId id="261" r:id="rId6"/>
    <p:sldId id="258" r:id="rId7"/>
    <p:sldId id="262" r:id="rId8"/>
    <p:sldId id="260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69" d="100"/>
          <a:sy n="69" d="100"/>
        </p:scale>
        <p:origin x="6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A019-A245-4CF9-8404-4037D2D39BB4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7AE1-0CA3-4281-BB04-7BCD8A640E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7138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A019-A245-4CF9-8404-4037D2D39BB4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7AE1-0CA3-4281-BB04-7BCD8A640E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2515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A019-A245-4CF9-8404-4037D2D39BB4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7AE1-0CA3-4281-BB04-7BCD8A640E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720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A019-A245-4CF9-8404-4037D2D39BB4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7AE1-0CA3-4281-BB04-7BCD8A640E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01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A019-A245-4CF9-8404-4037D2D39BB4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7AE1-0CA3-4281-BB04-7BCD8A640E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1614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A019-A245-4CF9-8404-4037D2D39BB4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7AE1-0CA3-4281-BB04-7BCD8A640E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4315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A019-A245-4CF9-8404-4037D2D39BB4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7AE1-0CA3-4281-BB04-7BCD8A640E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9656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A019-A245-4CF9-8404-4037D2D39BB4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7AE1-0CA3-4281-BB04-7BCD8A640E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9692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A019-A245-4CF9-8404-4037D2D39BB4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7AE1-0CA3-4281-BB04-7BCD8A640E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73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A019-A245-4CF9-8404-4037D2D39BB4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7AE1-0CA3-4281-BB04-7BCD8A640E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2210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A019-A245-4CF9-8404-4037D2D39BB4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7AE1-0CA3-4281-BB04-7BCD8A640E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7704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7A019-A245-4CF9-8404-4037D2D39BB4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C7AE1-0CA3-4281-BB04-7BCD8A640E20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139237" y="4001294"/>
            <a:ext cx="3743325" cy="3990975"/>
          </a:xfrm>
          <a:prstGeom prst="rect">
            <a:avLst/>
          </a:prstGeom>
        </p:spPr>
      </p:pic>
      <p:pic>
        <p:nvPicPr>
          <p:cNvPr id="8" name="Picture 2" descr="http://www.born-media.de/wp-content/uploads/2012/11/Filmrolle+klappe-270x250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4221" y="5257800"/>
            <a:ext cx="1728216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659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09650" y="1122363"/>
            <a:ext cx="10172700" cy="2387600"/>
          </a:xfrm>
        </p:spPr>
        <p:txBody>
          <a:bodyPr/>
          <a:lstStyle/>
          <a:p>
            <a:r>
              <a:rPr lang="de-DE" dirty="0" err="1"/>
              <a:t>Linked</a:t>
            </a:r>
            <a:r>
              <a:rPr lang="de-DE" dirty="0"/>
              <a:t> Movie Exploration Graph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sz="2450" dirty="0"/>
              <a:t>Lorenzo Toso</a:t>
            </a:r>
            <a:r>
              <a:rPr lang="de-DE" dirty="0"/>
              <a:t> &amp; Mathias Möller</a:t>
            </a:r>
          </a:p>
        </p:txBody>
      </p:sp>
    </p:spTree>
    <p:extLst>
      <p:ext uri="{BB962C8B-B14F-4D97-AF65-F5344CB8AC3E}">
        <p14:creationId xmlns:p14="http://schemas.microsoft.com/office/powerpoint/2010/main" val="158110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Linked</a:t>
            </a:r>
            <a:r>
              <a:rPr lang="de-DE" dirty="0"/>
              <a:t> Movie Exploration Graph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 an app that allows you to create a graph similar to the Google Knowledge Graph based on the movie data on </a:t>
            </a:r>
            <a:r>
              <a:rPr lang="en-US" dirty="0" err="1"/>
              <a:t>LinkedMDB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6855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Linked</a:t>
            </a:r>
            <a:r>
              <a:rPr lang="de-DE" dirty="0"/>
              <a:t> Movie Exploration Graph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Language: JavaScript</a:t>
            </a:r>
          </a:p>
          <a:p>
            <a:r>
              <a:rPr lang="de-DE" dirty="0"/>
              <a:t>Frontend-Template: Materialdesign Light</a:t>
            </a:r>
          </a:p>
          <a:p>
            <a:r>
              <a:rPr lang="de-DE" dirty="0"/>
              <a:t>Libraries: </a:t>
            </a:r>
          </a:p>
          <a:p>
            <a:pPr lvl="1"/>
            <a:r>
              <a:rPr lang="de-DE" dirty="0"/>
              <a:t>Graph-Drawing: Vis.JS</a:t>
            </a:r>
          </a:p>
          <a:p>
            <a:pPr lvl="1"/>
            <a:r>
              <a:rPr lang="de-DE" dirty="0"/>
              <a:t>Jsonp-</a:t>
            </a:r>
            <a:r>
              <a:rPr lang="de-DE" dirty="0" err="1"/>
              <a:t>Requests</a:t>
            </a:r>
            <a:r>
              <a:rPr lang="de-DE" dirty="0"/>
              <a:t>: </a:t>
            </a:r>
            <a:r>
              <a:rPr lang="de-DE" dirty="0" err="1"/>
              <a:t>fetch-jsonp</a:t>
            </a:r>
            <a:endParaRPr lang="de-DE" dirty="0"/>
          </a:p>
          <a:p>
            <a:r>
              <a:rPr lang="de-DE" dirty="0" err="1"/>
              <a:t>Sparql</a:t>
            </a:r>
            <a:r>
              <a:rPr lang="de-DE" dirty="0"/>
              <a:t>-Endpoints:</a:t>
            </a:r>
          </a:p>
          <a:p>
            <a:pPr lvl="1"/>
            <a:r>
              <a:rPr lang="de-DE" dirty="0" err="1"/>
              <a:t>LinkedMDB</a:t>
            </a:r>
            <a:endParaRPr lang="de-DE" dirty="0"/>
          </a:p>
          <a:p>
            <a:r>
              <a:rPr lang="de-DE" dirty="0"/>
              <a:t>Image-</a:t>
            </a:r>
            <a:r>
              <a:rPr lang="de-DE" dirty="0" err="1"/>
              <a:t>Endpoint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Wikipedia Image API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90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Foreseen</a:t>
            </a:r>
            <a:r>
              <a:rPr lang="de-DE" dirty="0"/>
              <a:t> </a:t>
            </a:r>
            <a:r>
              <a:rPr lang="de-DE" dirty="0" err="1"/>
              <a:t>Challanges</a:t>
            </a:r>
            <a:r>
              <a:rPr lang="de-DE" dirty="0"/>
              <a:t> (1/2)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0105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de-DE" dirty="0"/>
              <a:t>Performance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graph</a:t>
            </a:r>
            <a:r>
              <a:rPr lang="de-DE" dirty="0"/>
              <a:t> </a:t>
            </a:r>
            <a:r>
              <a:rPr lang="de-DE" dirty="0" err="1"/>
              <a:t>drawing</a:t>
            </a:r>
            <a:endParaRPr lang="de-DE" dirty="0"/>
          </a:p>
          <a:p>
            <a:pPr lvl="1"/>
            <a:r>
              <a:rPr lang="de-DE" dirty="0"/>
              <a:t> Vue.js </a:t>
            </a:r>
            <a:r>
              <a:rPr lang="de-DE" dirty="0" err="1"/>
              <a:t>best</a:t>
            </a:r>
            <a:r>
              <a:rPr lang="de-DE" dirty="0"/>
              <a:t> API in </a:t>
            </a:r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cytoscape.js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jsnetworkx</a:t>
            </a:r>
            <a:endParaRPr lang="de-DE" dirty="0"/>
          </a:p>
          <a:p>
            <a:pPr lvl="1"/>
            <a:r>
              <a:rPr lang="de-DE" dirty="0"/>
              <a:t> Vue.js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engine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dynamically</a:t>
            </a:r>
            <a:r>
              <a:rPr lang="de-DE" dirty="0"/>
              <a:t> </a:t>
            </a:r>
            <a:r>
              <a:rPr lang="de-DE" dirty="0" err="1"/>
              <a:t>calculate</a:t>
            </a:r>
            <a:r>
              <a:rPr lang="de-DE" dirty="0"/>
              <a:t>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positions</a:t>
            </a:r>
            <a:endParaRPr lang="de-DE" dirty="0"/>
          </a:p>
          <a:p>
            <a:pPr lvl="1"/>
            <a:r>
              <a:rPr lang="de-DE" dirty="0"/>
              <a:t> All </a:t>
            </a:r>
            <a:r>
              <a:rPr lang="de-DE" dirty="0" err="1"/>
              <a:t>dynamic</a:t>
            </a:r>
            <a:r>
              <a:rPr lang="de-DE" dirty="0"/>
              <a:t> </a:t>
            </a:r>
            <a:r>
              <a:rPr lang="de-DE" dirty="0" err="1"/>
              <a:t>graph</a:t>
            </a:r>
            <a:r>
              <a:rPr lang="de-DE" dirty="0"/>
              <a:t> </a:t>
            </a:r>
            <a:r>
              <a:rPr lang="de-DE" dirty="0" err="1"/>
              <a:t>libraries</a:t>
            </a:r>
            <a:r>
              <a:rPr lang="de-DE" dirty="0"/>
              <a:t> </a:t>
            </a:r>
            <a:r>
              <a:rPr lang="de-DE" dirty="0" err="1"/>
              <a:t>struggle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displaying</a:t>
            </a:r>
            <a:r>
              <a:rPr lang="de-DE" dirty="0"/>
              <a:t> </a:t>
            </a:r>
            <a:r>
              <a:rPr lang="de-DE" dirty="0" err="1"/>
              <a:t>animated</a:t>
            </a:r>
            <a:r>
              <a:rPr lang="de-DE" dirty="0"/>
              <a:t> </a:t>
            </a:r>
            <a:r>
              <a:rPr lang="de-DE" dirty="0" err="1"/>
              <a:t>images</a:t>
            </a:r>
            <a:endParaRPr lang="de-DE" dirty="0"/>
          </a:p>
          <a:p>
            <a:pPr lvl="1"/>
            <a:r>
              <a:rPr lang="de-DE" dirty="0"/>
              <a:t> Outsource </a:t>
            </a:r>
            <a:r>
              <a:rPr lang="de-DE" dirty="0" err="1"/>
              <a:t>physics</a:t>
            </a:r>
            <a:r>
              <a:rPr lang="de-DE" dirty="0"/>
              <a:t> </a:t>
            </a:r>
            <a:r>
              <a:rPr lang="de-DE" dirty="0" err="1"/>
              <a:t>caluclations</a:t>
            </a:r>
            <a:r>
              <a:rPr lang="de-DE" dirty="0"/>
              <a:t> in web </a:t>
            </a:r>
            <a:r>
              <a:rPr lang="de-DE" dirty="0" err="1"/>
              <a:t>worker</a:t>
            </a:r>
            <a:r>
              <a:rPr lang="de-DE" dirty="0"/>
              <a:t> </a:t>
            </a:r>
          </a:p>
          <a:p>
            <a:pPr lvl="2"/>
            <a:r>
              <a:rPr lang="de-DE" dirty="0"/>
              <a:t>But </a:t>
            </a:r>
            <a:r>
              <a:rPr lang="de-DE" dirty="0" err="1"/>
              <a:t>communication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DOM </a:t>
            </a:r>
            <a:r>
              <a:rPr lang="de-DE" dirty="0" err="1"/>
              <a:t>difficult</a:t>
            </a:r>
            <a:endParaRPr lang="de-DE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 </a:t>
            </a:r>
            <a:r>
              <a:rPr lang="de-DE" dirty="0" err="1"/>
              <a:t>Possibility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disable</a:t>
            </a:r>
            <a:r>
              <a:rPr lang="de-DE" dirty="0"/>
              <a:t>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larger </a:t>
            </a:r>
            <a:r>
              <a:rPr lang="de-DE" dirty="0" err="1"/>
              <a:t>graphs</a:t>
            </a:r>
            <a:endParaRPr lang="de-DE" dirty="0"/>
          </a:p>
          <a:p>
            <a:pPr lvl="1">
              <a:buFont typeface="Wingdings" panose="05000000000000000000" pitchFamily="2" charset="2"/>
              <a:buChar char="Ø"/>
            </a:pPr>
            <a:endParaRPr lang="de-DE" dirty="0"/>
          </a:p>
          <a:p>
            <a:pPr>
              <a:lnSpc>
                <a:spcPct val="110000"/>
              </a:lnSpc>
            </a:pPr>
            <a:r>
              <a:rPr lang="de-DE" dirty="0" err="1"/>
              <a:t>Merge</a:t>
            </a:r>
            <a:r>
              <a:rPr lang="de-DE" dirty="0"/>
              <a:t> </a:t>
            </a:r>
            <a:r>
              <a:rPr lang="en-GB" dirty="0"/>
              <a:t>already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nodes</a:t>
            </a:r>
            <a:endParaRPr lang="de-DE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 Lookup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LinkedMDB</a:t>
            </a:r>
            <a:r>
              <a:rPr lang="de-DE" dirty="0"/>
              <a:t> URIs</a:t>
            </a:r>
          </a:p>
        </p:txBody>
      </p:sp>
    </p:spTree>
    <p:extLst>
      <p:ext uri="{BB962C8B-B14F-4D97-AF65-F5344CB8AC3E}">
        <p14:creationId xmlns:p14="http://schemas.microsoft.com/office/powerpoint/2010/main" val="3389106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Foreseen</a:t>
            </a:r>
            <a:r>
              <a:rPr lang="de-DE" dirty="0"/>
              <a:t> </a:t>
            </a:r>
            <a:r>
              <a:rPr lang="de-DE" dirty="0" err="1"/>
              <a:t>Challanges</a:t>
            </a:r>
            <a:r>
              <a:rPr lang="de-DE" dirty="0"/>
              <a:t> (2/2)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0105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de-DE" dirty="0"/>
              <a:t>Cross-Domain-</a:t>
            </a:r>
            <a:r>
              <a:rPr lang="de-DE" dirty="0" err="1"/>
              <a:t>Requests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forbidden</a:t>
            </a:r>
            <a:r>
              <a:rPr lang="de-DE" dirty="0"/>
              <a:t> in JavaScript</a:t>
            </a:r>
          </a:p>
          <a:p>
            <a:pPr lvl="1">
              <a:lnSpc>
                <a:spcPct val="110000"/>
              </a:lnSpc>
            </a:pPr>
            <a:r>
              <a:rPr lang="de-DE" dirty="0"/>
              <a:t> </a:t>
            </a:r>
            <a:r>
              <a:rPr lang="de-DE" dirty="0" err="1"/>
              <a:t>LinkedMDB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offer</a:t>
            </a:r>
            <a:r>
              <a:rPr lang="de-DE" dirty="0"/>
              <a:t> CORS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 </a:t>
            </a:r>
            <a:r>
              <a:rPr lang="de-DE" dirty="0" err="1"/>
              <a:t>Jsonp</a:t>
            </a:r>
            <a:endParaRPr lang="de-DE" dirty="0"/>
          </a:p>
          <a:p>
            <a:pPr lvl="1">
              <a:buFont typeface="Wingdings" panose="05000000000000000000" pitchFamily="2" charset="2"/>
              <a:buChar char="Ø"/>
            </a:pPr>
            <a:endParaRPr lang="de-DE" dirty="0"/>
          </a:p>
          <a:p>
            <a:pPr>
              <a:lnSpc>
                <a:spcPct val="110000"/>
              </a:lnSpc>
            </a:pPr>
            <a:r>
              <a:rPr lang="de-DE" dirty="0"/>
              <a:t>Movie </a:t>
            </a:r>
            <a:r>
              <a:rPr lang="en-GB" dirty="0"/>
              <a:t>recommendations</a:t>
            </a:r>
          </a:p>
          <a:p>
            <a:pPr lvl="1"/>
            <a:r>
              <a:rPr lang="en-GB" dirty="0"/>
              <a:t> Missing </a:t>
            </a:r>
            <a:r>
              <a:rPr lang="en-GB" dirty="0" err="1"/>
              <a:t>LinkedMDB</a:t>
            </a:r>
            <a:r>
              <a:rPr lang="en-GB" dirty="0"/>
              <a:t> properties for movie topics</a:t>
            </a:r>
          </a:p>
          <a:p>
            <a:pPr lvl="1"/>
            <a:r>
              <a:rPr lang="en-GB" dirty="0"/>
              <a:t> Missing links between </a:t>
            </a:r>
            <a:r>
              <a:rPr lang="en-GB" dirty="0" err="1"/>
              <a:t>LinkedMDB</a:t>
            </a:r>
            <a:r>
              <a:rPr lang="en-GB" dirty="0"/>
              <a:t> and </a:t>
            </a:r>
            <a:r>
              <a:rPr lang="en-GB" dirty="0" err="1"/>
              <a:t>DBPedia</a:t>
            </a:r>
            <a:endParaRPr lang="en-GB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Not possible with </a:t>
            </a:r>
            <a:r>
              <a:rPr lang="en-GB" dirty="0" err="1"/>
              <a:t>LinkedMDB</a:t>
            </a:r>
            <a:r>
              <a:rPr lang="en-GB" dirty="0"/>
              <a:t> and </a:t>
            </a:r>
            <a:r>
              <a:rPr lang="en-GB" dirty="0" err="1"/>
              <a:t>DBPedia</a:t>
            </a:r>
            <a:endParaRPr lang="en-GB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Show pre- and sequels instead</a:t>
            </a:r>
          </a:p>
        </p:txBody>
      </p:sp>
    </p:spTree>
    <p:extLst>
      <p:ext uri="{BB962C8B-B14F-4D97-AF65-F5344CB8AC3E}">
        <p14:creationId xmlns:p14="http://schemas.microsoft.com/office/powerpoint/2010/main" val="3745417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Unforeseen</a:t>
            </a:r>
            <a:r>
              <a:rPr lang="de-DE" dirty="0"/>
              <a:t> </a:t>
            </a:r>
            <a:r>
              <a:rPr lang="de-DE" dirty="0" err="1"/>
              <a:t>Challenges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Image Source</a:t>
            </a:r>
          </a:p>
          <a:p>
            <a:pPr lvl="1"/>
            <a:r>
              <a:rPr lang="en-GB" dirty="0"/>
              <a:t> Image size needs to be strictly limited</a:t>
            </a:r>
          </a:p>
          <a:p>
            <a:pPr lvl="2"/>
            <a:r>
              <a:rPr lang="en-GB" dirty="0"/>
              <a:t>Performance</a:t>
            </a:r>
          </a:p>
          <a:p>
            <a:pPr lvl="2"/>
            <a:r>
              <a:rPr lang="en-GB" dirty="0"/>
              <a:t>Network delay</a:t>
            </a:r>
          </a:p>
          <a:p>
            <a:pPr lvl="1"/>
            <a:r>
              <a:rPr lang="en-GB" dirty="0"/>
              <a:t> Disambiguation needed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Wikipedia Image API (but no disambiguation possible)</a:t>
            </a:r>
          </a:p>
          <a:p>
            <a:pPr lvl="1"/>
            <a:endParaRPr lang="en-GB" dirty="0"/>
          </a:p>
          <a:p>
            <a:r>
              <a:rPr lang="en-GB" dirty="0" err="1"/>
              <a:t>LinkedMDB</a:t>
            </a:r>
            <a:r>
              <a:rPr lang="en-GB" dirty="0"/>
              <a:t> outage </a:t>
            </a:r>
          </a:p>
          <a:p>
            <a:pPr lvl="1"/>
            <a:r>
              <a:rPr lang="en-GB" dirty="0"/>
              <a:t> Additionally corrupt </a:t>
            </a:r>
            <a:r>
              <a:rPr lang="en-GB" dirty="0" err="1"/>
              <a:t>LinkedMDB</a:t>
            </a:r>
            <a:r>
              <a:rPr lang="en-GB" dirty="0"/>
              <a:t> dumps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Local </a:t>
            </a:r>
            <a:r>
              <a:rPr lang="en-GB" dirty="0" err="1"/>
              <a:t>Blazegraph</a:t>
            </a:r>
            <a:r>
              <a:rPr lang="en-GB" dirty="0"/>
              <a:t> endpoint (but no </a:t>
            </a:r>
            <a:r>
              <a:rPr lang="en-GB" dirty="0" err="1"/>
              <a:t>Jsonp</a:t>
            </a:r>
            <a:r>
              <a:rPr lang="en-GB" dirty="0"/>
              <a:t> possible)</a:t>
            </a:r>
          </a:p>
        </p:txBody>
      </p:sp>
    </p:spTree>
    <p:extLst>
      <p:ext uri="{BB962C8B-B14F-4D97-AF65-F5344CB8AC3E}">
        <p14:creationId xmlns:p14="http://schemas.microsoft.com/office/powerpoint/2010/main" val="1815357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Future </a:t>
            </a:r>
            <a:r>
              <a:rPr lang="de-DE" dirty="0" err="1"/>
              <a:t>work</a:t>
            </a:r>
            <a:r>
              <a:rPr lang="de-DE" dirty="0"/>
              <a:t>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Build an image proxy server</a:t>
            </a:r>
          </a:p>
          <a:p>
            <a:pPr lvl="1"/>
            <a:r>
              <a:rPr lang="en-GB" dirty="0"/>
              <a:t>Can use </a:t>
            </a:r>
            <a:r>
              <a:rPr lang="en-GB" dirty="0" err="1"/>
              <a:t>flickr</a:t>
            </a:r>
            <a:r>
              <a:rPr lang="en-GB" dirty="0"/>
              <a:t>-wrapper or Google Image API with better disambiguation possibilities</a:t>
            </a:r>
          </a:p>
          <a:p>
            <a:pPr lvl="1"/>
            <a:r>
              <a:rPr lang="en-GB" dirty="0"/>
              <a:t>Can scale image to appropriate size</a:t>
            </a:r>
          </a:p>
          <a:p>
            <a:pPr lvl="1"/>
            <a:r>
              <a:rPr lang="en-GB" dirty="0"/>
              <a:t>Solves cross origin issues</a:t>
            </a:r>
          </a:p>
          <a:p>
            <a:r>
              <a:rPr lang="en-GB" dirty="0"/>
              <a:t>Filter movies actors (how to determine importance?)</a:t>
            </a:r>
          </a:p>
          <a:p>
            <a:r>
              <a:rPr lang="en-GB" dirty="0"/>
              <a:t>Filter actors movies (the 10 movies with highest </a:t>
            </a:r>
            <a:r>
              <a:rPr lang="en-GB" dirty="0" err="1"/>
              <a:t>boxoffice</a:t>
            </a:r>
            <a:r>
              <a:rPr lang="en-GB" dirty="0"/>
              <a:t>?)</a:t>
            </a:r>
          </a:p>
          <a:p>
            <a:r>
              <a:rPr lang="en-GB" dirty="0"/>
              <a:t>Improve performance with web workers</a:t>
            </a:r>
          </a:p>
          <a:p>
            <a:r>
              <a:rPr lang="en-GB" dirty="0"/>
              <a:t>Movie recommendations?</a:t>
            </a:r>
          </a:p>
        </p:txBody>
      </p:sp>
    </p:spTree>
    <p:extLst>
      <p:ext uri="{BB962C8B-B14F-4D97-AF65-F5344CB8AC3E}">
        <p14:creationId xmlns:p14="http://schemas.microsoft.com/office/powerpoint/2010/main" val="77849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Live Demo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1498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</Words>
  <Application>Microsoft Office PowerPoint</Application>
  <PresentationFormat>Breitbild</PresentationFormat>
  <Paragraphs>56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</vt:lpstr>
      <vt:lpstr>Linked Movie Exploration Graph</vt:lpstr>
      <vt:lpstr>Linked Movie Exploration Graph</vt:lpstr>
      <vt:lpstr>Linked Movie Exploration Graph</vt:lpstr>
      <vt:lpstr>Foreseen Challanges (1/2)</vt:lpstr>
      <vt:lpstr>Foreseen Challanges (2/2)</vt:lpstr>
      <vt:lpstr>Unforeseen Challenges</vt:lpstr>
      <vt:lpstr>Future work 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Movie Exploration Graph</dc:title>
  <dc:creator>Lorenzo Toso</dc:creator>
  <cp:lastModifiedBy>Mathias Möller</cp:lastModifiedBy>
  <cp:revision>55</cp:revision>
  <dcterms:created xsi:type="dcterms:W3CDTF">2016-12-07T14:56:31Z</dcterms:created>
  <dcterms:modified xsi:type="dcterms:W3CDTF">2017-02-08T12:57:36Z</dcterms:modified>
</cp:coreProperties>
</file>