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13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5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2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61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31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65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6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3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21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70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39237" y="4001294"/>
            <a:ext cx="3743325" cy="3990975"/>
          </a:xfrm>
          <a:prstGeom prst="rect">
            <a:avLst/>
          </a:prstGeom>
        </p:spPr>
      </p:pic>
      <p:pic>
        <p:nvPicPr>
          <p:cNvPr id="8" name="Picture 2" descr="http://www.born-media.de/wp-content/uploads/2012/11/Filmrolle+klappe-270x250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221" y="5257800"/>
            <a:ext cx="172821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650" y="1122363"/>
            <a:ext cx="10172700" cy="2387600"/>
          </a:xfrm>
        </p:spPr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Movie Exploration Graph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By</a:t>
            </a:r>
            <a:r>
              <a:rPr lang="de-DE" dirty="0"/>
              <a:t> Lorenzo Toso &amp; Mathias Möller</a:t>
            </a:r>
          </a:p>
        </p:txBody>
      </p:sp>
    </p:spTree>
    <p:extLst>
      <p:ext uri="{BB962C8B-B14F-4D97-AF65-F5344CB8AC3E}">
        <p14:creationId xmlns:p14="http://schemas.microsoft.com/office/powerpoint/2010/main" val="15811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Live Demo TODO: erst </a:t>
            </a:r>
            <a:r>
              <a:rPr lang="de-DE" dirty="0" err="1"/>
              <a:t>demo</a:t>
            </a:r>
            <a:r>
              <a:rPr lang="de-DE" dirty="0"/>
              <a:t>?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49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Movie Exploration Graph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Language: JavaScript</a:t>
            </a:r>
          </a:p>
          <a:p>
            <a:r>
              <a:rPr lang="de-DE" dirty="0"/>
              <a:t>Libraries: </a:t>
            </a:r>
          </a:p>
          <a:p>
            <a:pPr lvl="1"/>
            <a:r>
              <a:rPr lang="de-DE" dirty="0"/>
              <a:t>Graph-Drawing: Vis.JS</a:t>
            </a:r>
          </a:p>
          <a:p>
            <a:pPr lvl="1"/>
            <a:r>
              <a:rPr lang="de-DE" dirty="0" err="1"/>
              <a:t>Sparql</a:t>
            </a:r>
            <a:r>
              <a:rPr lang="de-DE" dirty="0"/>
              <a:t>: SPARQL.JS</a:t>
            </a:r>
          </a:p>
          <a:p>
            <a:r>
              <a:rPr lang="de-DE" dirty="0" err="1"/>
              <a:t>Sparql</a:t>
            </a:r>
            <a:r>
              <a:rPr lang="de-DE" dirty="0"/>
              <a:t>-Endpoints:</a:t>
            </a:r>
          </a:p>
          <a:p>
            <a:pPr lvl="1"/>
            <a:r>
              <a:rPr lang="de-DE" dirty="0" err="1"/>
              <a:t>DBPedia</a:t>
            </a:r>
            <a:endParaRPr lang="de-DE" dirty="0"/>
          </a:p>
          <a:p>
            <a:pPr lvl="1"/>
            <a:r>
              <a:rPr lang="de-DE" dirty="0" err="1"/>
              <a:t>LinkedMDB</a:t>
            </a:r>
            <a:endParaRPr lang="de-DE" dirty="0"/>
          </a:p>
          <a:p>
            <a:r>
              <a:rPr lang="de-DE" dirty="0"/>
              <a:t>Frontend-Template: Materialdesign Light</a:t>
            </a:r>
          </a:p>
        </p:txBody>
      </p:sp>
    </p:spTree>
    <p:extLst>
      <p:ext uri="{BB962C8B-B14F-4D97-AF65-F5344CB8AC3E}">
        <p14:creationId xmlns:p14="http://schemas.microsoft.com/office/powerpoint/2010/main" val="153685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graph based on search term</a:t>
            </a:r>
          </a:p>
          <a:p>
            <a:pPr lvl="1"/>
            <a:r>
              <a:rPr lang="en-GB" dirty="0"/>
              <a:t>Explore Movies, Actors, Producers, Awards, etc. </a:t>
            </a:r>
          </a:p>
          <a:p>
            <a:pPr lvl="1"/>
            <a:endParaRPr lang="en-GB" dirty="0"/>
          </a:p>
          <a:p>
            <a:r>
              <a:rPr lang="en-GB" dirty="0"/>
              <a:t>Allow further exploration by clicking nodes</a:t>
            </a:r>
          </a:p>
          <a:p>
            <a:pPr lvl="1"/>
            <a:r>
              <a:rPr lang="en-GB" dirty="0"/>
              <a:t>Loads further data from SPARQL endpoint</a:t>
            </a:r>
          </a:p>
          <a:p>
            <a:pPr lvl="1"/>
            <a:r>
              <a:rPr lang="en-GB" dirty="0"/>
              <a:t>Expands the graph</a:t>
            </a:r>
          </a:p>
          <a:p>
            <a:pPr lvl="1"/>
            <a:endParaRPr lang="en-GB" dirty="0"/>
          </a:p>
          <a:p>
            <a:r>
              <a:rPr lang="en-GB" dirty="0"/>
              <a:t>Explore movie recommendations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35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Performance of graph drawing </a:t>
            </a:r>
          </a:p>
          <a:p>
            <a:pPr lvl="1"/>
            <a:r>
              <a:rPr lang="en-GB" dirty="0"/>
              <a:t>Images are expensive to display</a:t>
            </a:r>
          </a:p>
          <a:p>
            <a:pPr lvl="1"/>
            <a:r>
              <a:rPr lang="en-GB" dirty="0"/>
              <a:t>Need to be redrawn every time the nodes moves</a:t>
            </a:r>
          </a:p>
          <a:p>
            <a:endParaRPr lang="en-GB" dirty="0"/>
          </a:p>
          <a:p>
            <a:r>
              <a:rPr lang="en-GB" dirty="0"/>
              <a:t>Merge already existing nodes</a:t>
            </a:r>
          </a:p>
          <a:p>
            <a:pPr lvl="1"/>
            <a:r>
              <a:rPr lang="en-GB" dirty="0"/>
              <a:t>Loops (TODO : WRONG) are better then duplicated nodes</a:t>
            </a:r>
          </a:p>
          <a:p>
            <a:endParaRPr lang="en-GB" dirty="0"/>
          </a:p>
          <a:p>
            <a:r>
              <a:rPr lang="en-GB" dirty="0"/>
              <a:t>CORS-Requests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10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Workload</a:t>
            </a:r>
            <a:r>
              <a:rPr lang="de-DE" dirty="0"/>
              <a:t> </a:t>
            </a:r>
            <a:r>
              <a:rPr lang="de-DE" dirty="0" err="1"/>
              <a:t>separation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Lorenzo Toso</a:t>
            </a:r>
          </a:p>
          <a:p>
            <a:pPr lvl="1"/>
            <a:r>
              <a:rPr lang="de-DE" dirty="0" err="1"/>
              <a:t>Sparql</a:t>
            </a:r>
            <a:endParaRPr lang="de-DE" dirty="0"/>
          </a:p>
          <a:p>
            <a:r>
              <a:rPr lang="de-DE" dirty="0"/>
              <a:t>Mathias Möller</a:t>
            </a:r>
          </a:p>
          <a:p>
            <a:pPr lvl="1"/>
            <a:r>
              <a:rPr lang="de-DE" dirty="0"/>
              <a:t>Nasebohren &amp; Eierschaukeln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65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35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Linked Movie Exploration Graph</vt:lpstr>
      <vt:lpstr>Live Demo TODO: erst demo?</vt:lpstr>
      <vt:lpstr>Linked Movie Exploration Graph</vt:lpstr>
      <vt:lpstr>Functionality</vt:lpstr>
      <vt:lpstr>Challenges</vt:lpstr>
      <vt:lpstr>Workload separation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Movie Exploration Graph</dc:title>
  <dc:creator>Lorenzo Toso</dc:creator>
  <cp:lastModifiedBy>Mathias Möller</cp:lastModifiedBy>
  <cp:revision>14</cp:revision>
  <dcterms:created xsi:type="dcterms:W3CDTF">2016-12-07T14:56:31Z</dcterms:created>
  <dcterms:modified xsi:type="dcterms:W3CDTF">2016-12-13T15:42:20Z</dcterms:modified>
</cp:coreProperties>
</file>