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A019-A245-4CF9-8404-4037D2D39BB4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39237" y="4001294"/>
            <a:ext cx="3743325" cy="3990975"/>
          </a:xfrm>
          <a:prstGeom prst="rect">
            <a:avLst/>
          </a:prstGeom>
        </p:spPr>
      </p:pic>
      <p:pic>
        <p:nvPicPr>
          <p:cNvPr id="8" name="Picture 2" descr="http://www.born-media.de/wp-content/uploads/2012/11/Filmrolle+klappe-270x25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21" y="5257800"/>
            <a:ext cx="17282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650" y="1122363"/>
            <a:ext cx="10172700" cy="2387600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sz="2450" dirty="0"/>
              <a:t>Lorenzo Toso</a:t>
            </a:r>
            <a:r>
              <a:rPr lang="de-DE" dirty="0"/>
              <a:t> &amp; Mathias Möller</a:t>
            </a:r>
          </a:p>
        </p:txBody>
      </p:sp>
    </p:spTree>
    <p:extLst>
      <p:ext uri="{BB962C8B-B14F-4D97-AF65-F5344CB8AC3E}">
        <p14:creationId xmlns:p14="http://schemas.microsoft.com/office/powerpoint/2010/main" val="1581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Language: JavaScript</a:t>
            </a:r>
          </a:p>
          <a:p>
            <a:r>
              <a:rPr lang="de-DE" dirty="0"/>
              <a:t>Frontend-Template: Materialdesign Light (</a:t>
            </a:r>
            <a:r>
              <a:rPr lang="de-DE" dirty="0" err="1"/>
              <a:t>Cutting</a:t>
            </a:r>
            <a:r>
              <a:rPr lang="de-DE" dirty="0"/>
              <a:t> Edge)</a:t>
            </a:r>
          </a:p>
          <a:p>
            <a:r>
              <a:rPr lang="de-DE" dirty="0"/>
              <a:t>Libraries: </a:t>
            </a:r>
          </a:p>
          <a:p>
            <a:pPr lvl="1"/>
            <a:r>
              <a:rPr lang="de-DE" dirty="0"/>
              <a:t>Graph-Drawing: Vis.JS</a:t>
            </a:r>
          </a:p>
          <a:p>
            <a:pPr lvl="1"/>
            <a:r>
              <a:rPr lang="de-DE" dirty="0" err="1"/>
              <a:t>Sparql</a:t>
            </a:r>
            <a:r>
              <a:rPr lang="de-DE" dirty="0"/>
              <a:t>: SPARQL.JS</a:t>
            </a:r>
          </a:p>
          <a:p>
            <a:r>
              <a:rPr lang="de-DE" dirty="0" err="1"/>
              <a:t>Sparql</a:t>
            </a:r>
            <a:r>
              <a:rPr lang="de-DE" dirty="0"/>
              <a:t>-Endpoints:</a:t>
            </a:r>
          </a:p>
          <a:p>
            <a:pPr lvl="1"/>
            <a:r>
              <a:rPr lang="de-DE" dirty="0" err="1"/>
              <a:t>DBPedia</a:t>
            </a:r>
            <a:endParaRPr lang="de-DE" dirty="0"/>
          </a:p>
          <a:p>
            <a:pPr lvl="1"/>
            <a:r>
              <a:rPr lang="de-DE" dirty="0" err="1"/>
              <a:t>LinkedMDB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8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term</a:t>
            </a:r>
            <a:endParaRPr lang="de-DE" dirty="0"/>
          </a:p>
          <a:p>
            <a:pPr lvl="1"/>
            <a:r>
              <a:rPr lang="de-DE" dirty="0" err="1"/>
              <a:t>Explore</a:t>
            </a:r>
            <a:r>
              <a:rPr lang="de-DE" dirty="0"/>
              <a:t> Movies, </a:t>
            </a:r>
            <a:r>
              <a:rPr lang="de-DE" dirty="0" err="1"/>
              <a:t>Actors</a:t>
            </a:r>
            <a:r>
              <a:rPr lang="de-DE" dirty="0"/>
              <a:t>, Producers, Awards </a:t>
            </a:r>
            <a:r>
              <a:rPr lang="de-DE" dirty="0" err="1"/>
              <a:t>etc</a:t>
            </a:r>
            <a:r>
              <a:rPr lang="de-DE" dirty="0"/>
              <a:t>! </a:t>
            </a:r>
          </a:p>
          <a:p>
            <a:pPr lvl="1"/>
            <a:endParaRPr lang="de-DE" dirty="0"/>
          </a:p>
          <a:p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exploration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/>
            <a:r>
              <a:rPr lang="de-DE" dirty="0" err="1"/>
              <a:t>Expands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35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drawing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endParaRPr lang="de-DE" dirty="0"/>
          </a:p>
          <a:p>
            <a:r>
              <a:rPr lang="de-DE" dirty="0"/>
              <a:t>CORS-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in JavaScript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1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separation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Lorenzo Toso</a:t>
            </a:r>
          </a:p>
          <a:p>
            <a:pPr lvl="1"/>
            <a:r>
              <a:rPr lang="de-DE" dirty="0" err="1"/>
              <a:t>Sparql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65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9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Linked Movie Exploration Graph</vt:lpstr>
      <vt:lpstr>Linked Movie Exploration Graph</vt:lpstr>
      <vt:lpstr>Functionality</vt:lpstr>
      <vt:lpstr>Challanges</vt:lpstr>
      <vt:lpstr>Workload separation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Movie Exploration Graph</dc:title>
  <dc:creator>Lorenzo Toso</dc:creator>
  <cp:lastModifiedBy>Lorenzo Toso</cp:lastModifiedBy>
  <cp:revision>7</cp:revision>
  <dcterms:created xsi:type="dcterms:W3CDTF">2016-12-07T14:56:31Z</dcterms:created>
  <dcterms:modified xsi:type="dcterms:W3CDTF">2016-12-07T15:51:44Z</dcterms:modified>
</cp:coreProperties>
</file>