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sz="2450" dirty="0"/>
              <a:t>Lorenzo Toso</a:t>
            </a:r>
            <a:r>
              <a:rPr lang="de-DE" dirty="0"/>
              <a:t>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Frontend-Template: Materialdesign Light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</a:t>
            </a:r>
          </a:p>
          <a:p>
            <a:pPr lvl="1"/>
            <a:r>
              <a:rPr lang="de-DE" dirty="0"/>
              <a:t>Jsonp-</a:t>
            </a:r>
            <a:r>
              <a:rPr lang="de-DE" dirty="0" err="1"/>
              <a:t>Requests</a:t>
            </a:r>
            <a:r>
              <a:rPr lang="de-DE" dirty="0"/>
              <a:t>: </a:t>
            </a:r>
            <a:r>
              <a:rPr lang="de-DE" dirty="0" err="1"/>
              <a:t>fetch-jsonp</a:t>
            </a:r>
            <a:endParaRPr lang="de-DE" dirty="0"/>
          </a:p>
          <a:p>
            <a:r>
              <a:rPr lang="de-DE" dirty="0" err="1"/>
              <a:t>Sparql</a:t>
            </a:r>
            <a:r>
              <a:rPr lang="de-DE" dirty="0"/>
              <a:t>-Endpoints:</a:t>
            </a:r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r>
              <a:rPr lang="de-DE" dirty="0"/>
              <a:t>Image-</a:t>
            </a:r>
            <a:r>
              <a:rPr lang="de-DE" dirty="0" err="1"/>
              <a:t>Endpoint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Wikipedia Image API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Foreseen</a:t>
            </a:r>
            <a:r>
              <a:rPr lang="de-DE" dirty="0"/>
              <a:t> </a:t>
            </a:r>
            <a:r>
              <a:rPr lang="de-DE" dirty="0" err="1"/>
              <a:t>Challanges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drawing</a:t>
            </a:r>
            <a:endParaRPr lang="de-DE" dirty="0"/>
          </a:p>
          <a:p>
            <a:pPr lvl="1"/>
            <a:r>
              <a:rPr lang="de-DE" dirty="0"/>
              <a:t>Vue.js </a:t>
            </a:r>
            <a:r>
              <a:rPr lang="de-DE" dirty="0" err="1"/>
              <a:t>best</a:t>
            </a:r>
            <a:r>
              <a:rPr lang="de-DE" dirty="0"/>
              <a:t> API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cytoscape.js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jsnetworkx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disable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graphs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en-GB" dirty="0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Lookup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LinkedMDB</a:t>
            </a:r>
            <a:r>
              <a:rPr lang="de-DE" dirty="0"/>
              <a:t> URIs</a:t>
            </a:r>
          </a:p>
          <a:p>
            <a:pPr>
              <a:lnSpc>
                <a:spcPct val="110000"/>
              </a:lnSpc>
            </a:pPr>
            <a:r>
              <a:rPr lang="de-DE" dirty="0"/>
              <a:t>CORS-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in JavaScript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Jsonp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en-GB" dirty="0"/>
              <a:t>recommendations</a:t>
            </a:r>
          </a:p>
          <a:p>
            <a:pPr lvl="1"/>
            <a:r>
              <a:rPr lang="en-GB" dirty="0"/>
              <a:t> Missing </a:t>
            </a:r>
            <a:r>
              <a:rPr lang="en-GB" dirty="0" err="1"/>
              <a:t>LinkedMDB</a:t>
            </a:r>
            <a:r>
              <a:rPr lang="en-GB" dirty="0"/>
              <a:t> properties</a:t>
            </a:r>
          </a:p>
          <a:p>
            <a:pPr lvl="1"/>
            <a:r>
              <a:rPr lang="en-GB" dirty="0"/>
              <a:t> Missing links between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 possible with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Unforeseen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Source</a:t>
            </a:r>
          </a:p>
          <a:p>
            <a:pPr lvl="1"/>
            <a:r>
              <a:rPr lang="en-GB" dirty="0"/>
              <a:t> Image Size</a:t>
            </a:r>
          </a:p>
          <a:p>
            <a:pPr lvl="1"/>
            <a:r>
              <a:rPr lang="en-GB" dirty="0"/>
              <a:t> Disambiguation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Wikipedia Image API</a:t>
            </a:r>
          </a:p>
          <a:p>
            <a:pPr lvl="1"/>
            <a:endParaRPr lang="en-GB" dirty="0"/>
          </a:p>
          <a:p>
            <a:r>
              <a:rPr lang="en-GB" dirty="0" err="1"/>
              <a:t>LinkedMDB</a:t>
            </a:r>
            <a:r>
              <a:rPr lang="en-GB" dirty="0"/>
              <a:t> outage </a:t>
            </a:r>
          </a:p>
          <a:p>
            <a:pPr lvl="1"/>
            <a:r>
              <a:rPr lang="en-GB" dirty="0"/>
              <a:t> Additionally corrupt </a:t>
            </a:r>
            <a:r>
              <a:rPr lang="en-GB" dirty="0" err="1"/>
              <a:t>LinkedMDB</a:t>
            </a:r>
            <a:r>
              <a:rPr lang="en-GB" dirty="0"/>
              <a:t> dumps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Local </a:t>
            </a:r>
            <a:r>
              <a:rPr lang="en-GB" dirty="0" err="1"/>
              <a:t>Blazegraph</a:t>
            </a:r>
            <a:r>
              <a:rPr lang="en-GB" dirty="0"/>
              <a:t> endpoint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Linked Movie Exploration Graph</vt:lpstr>
      <vt:lpstr>Linked Movie Exploration Graph</vt:lpstr>
      <vt:lpstr>Foreseen Challanges</vt:lpstr>
      <vt:lpstr>Unforeseen Challenges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Mathias Möller</cp:lastModifiedBy>
  <cp:revision>33</cp:revision>
  <dcterms:created xsi:type="dcterms:W3CDTF">2016-12-07T14:56:31Z</dcterms:created>
  <dcterms:modified xsi:type="dcterms:W3CDTF">2017-02-03T14:36:41Z</dcterms:modified>
</cp:coreProperties>
</file>