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1" r:id="rId5"/>
    <p:sldId id="284" r:id="rId6"/>
    <p:sldId id="292" r:id="rId7"/>
    <p:sldId id="293" r:id="rId8"/>
    <p:sldId id="295" r:id="rId9"/>
    <p:sldId id="294" r:id="rId10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11-01-2021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1610394" y="2650604"/>
            <a:ext cx="8280402" cy="269818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Forklar principperne i buffer </a:t>
            </a:r>
            <a:r>
              <a:rPr lang="da-DK" dirty="0" err="1"/>
              <a:t>overflow</a:t>
            </a:r>
            <a:r>
              <a:rPr lang="da-DK" dirty="0"/>
              <a:t> og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– tegn gerne en </a:t>
            </a:r>
            <a:r>
              <a:rPr lang="da-DK" dirty="0" err="1"/>
              <a:t>stack</a:t>
            </a:r>
            <a:r>
              <a:rPr lang="da-DK" dirty="0"/>
              <a:t> til at underbygge forklaringen.</a:t>
            </a:r>
          </a:p>
          <a:p>
            <a:r>
              <a:rPr lang="da-DK" dirty="0">
                <a:solidFill>
                  <a:srgbClr val="262626"/>
                </a:solidFill>
              </a:rPr>
              <a:t>Beskriv to metoder, der bliver brugt til at forhindre </a:t>
            </a:r>
            <a:r>
              <a:rPr lang="da-DK" dirty="0" err="1">
                <a:solidFill>
                  <a:srgbClr val="262626"/>
                </a:solidFill>
              </a:rPr>
              <a:t>code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injection</a:t>
            </a:r>
            <a:r>
              <a:rPr lang="da-DK" dirty="0">
                <a:solidFill>
                  <a:srgbClr val="262626"/>
                </a:solidFill>
              </a:rPr>
              <a:t> på </a:t>
            </a:r>
            <a:r>
              <a:rPr lang="da-DK" dirty="0" err="1">
                <a:solidFill>
                  <a:srgbClr val="262626"/>
                </a:solidFill>
              </a:rPr>
              <a:t>stacken</a:t>
            </a:r>
            <a:r>
              <a:rPr lang="da-DK" dirty="0">
                <a:solidFill>
                  <a:srgbClr val="262626"/>
                </a:solidFill>
              </a:rPr>
              <a:t>.</a:t>
            </a:r>
          </a:p>
          <a:p>
            <a:r>
              <a:rPr lang="da-DK" dirty="0">
                <a:solidFill>
                  <a:srgbClr val="262626"/>
                </a:solidFill>
              </a:rPr>
              <a:t>Oprids hvordan ROP kan omgå disse metoder</a:t>
            </a:r>
          </a:p>
          <a:p>
            <a:r>
              <a:rPr lang="da-DK" dirty="0">
                <a:solidFill>
                  <a:srgbClr val="262626"/>
                </a:solidFill>
              </a:rPr>
              <a:t>Perspektiver til </a:t>
            </a:r>
            <a:r>
              <a:rPr lang="da-DK" dirty="0" err="1">
                <a:solidFill>
                  <a:srgbClr val="262626"/>
                </a:solidFill>
              </a:rPr>
              <a:t>adversarial</a:t>
            </a:r>
            <a:r>
              <a:rPr lang="da-DK" dirty="0">
                <a:solidFill>
                  <a:srgbClr val="262626"/>
                </a:solidFill>
              </a:rPr>
              <a:t> </a:t>
            </a:r>
            <a:r>
              <a:rPr lang="da-DK" dirty="0" err="1">
                <a:solidFill>
                  <a:srgbClr val="262626"/>
                </a:solidFill>
              </a:rPr>
              <a:t>examples</a:t>
            </a:r>
            <a:r>
              <a:rPr lang="da-DK" dirty="0">
                <a:solidFill>
                  <a:srgbClr val="262626"/>
                </a:solidFill>
              </a:rPr>
              <a:t> eller andet relevant.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6. (U)Sikker kode #1/2 – Buffer </a:t>
            </a:r>
            <a:r>
              <a:rPr lang="da-DK" sz="3600" dirty="0" err="1">
                <a:solidFill>
                  <a:srgbClr val="262626"/>
                </a:solidFill>
              </a:rPr>
              <a:t>overflow</a:t>
            </a:r>
            <a:r>
              <a:rPr lang="da-DK" sz="3600" dirty="0">
                <a:solidFill>
                  <a:srgbClr val="262626"/>
                </a:solidFill>
              </a:rPr>
              <a:t> og Code </a:t>
            </a:r>
            <a:r>
              <a:rPr lang="da-DK" sz="3600" dirty="0" err="1">
                <a:solidFill>
                  <a:srgbClr val="262626"/>
                </a:solidFill>
              </a:rPr>
              <a:t>Injection</a:t>
            </a:r>
            <a:endParaRPr lang="da-DK" sz="3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Principper: Buffer </a:t>
            </a:r>
            <a:r>
              <a:rPr lang="da-DK" dirty="0" err="1"/>
              <a:t>overflow</a:t>
            </a:r>
            <a:r>
              <a:rPr lang="da-DK" dirty="0"/>
              <a:t> og Code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5466703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Hvad går det ud på?</a:t>
            </a:r>
          </a:p>
          <a:p>
            <a:r>
              <a:rPr lang="da-DK" dirty="0"/>
              <a:t>Virtual Memory </a:t>
            </a:r>
            <a:r>
              <a:rPr lang="da-DK" dirty="0" err="1"/>
              <a:t>space</a:t>
            </a:r>
            <a:endParaRPr lang="da-DK" dirty="0"/>
          </a:p>
          <a:p>
            <a:r>
              <a:rPr lang="da-DK" dirty="0" err="1"/>
              <a:t>Stack</a:t>
            </a:r>
            <a:r>
              <a:rPr lang="da-DK" dirty="0"/>
              <a:t> (LIFO) – Statiske variabler</a:t>
            </a:r>
          </a:p>
          <a:p>
            <a:r>
              <a:rPr lang="da-DK" dirty="0" err="1"/>
              <a:t>Segmentation</a:t>
            </a:r>
            <a:r>
              <a:rPr lang="da-DK" dirty="0"/>
              <a:t> </a:t>
            </a:r>
            <a:r>
              <a:rPr lang="da-DK" dirty="0" err="1"/>
              <a:t>Error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Buffer </a:t>
            </a:r>
            <a:r>
              <a:rPr lang="da-DK" dirty="0" err="1"/>
              <a:t>overflow</a:t>
            </a:r>
            <a:r>
              <a:rPr lang="da-DK" dirty="0"/>
              <a:t> og Code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5400" dirty="0">
              <a:latin typeface="+mj-lt"/>
            </a:endParaRPr>
          </a:p>
          <a:p>
            <a:pPr marL="0" indent="0" algn="ctr">
              <a:buNone/>
            </a:pPr>
            <a:r>
              <a:rPr lang="da-DK" sz="5400" dirty="0">
                <a:latin typeface="+mj-lt"/>
              </a:rPr>
              <a:t>TEGNING</a:t>
            </a:r>
          </a:p>
        </p:txBody>
      </p:sp>
    </p:spTree>
    <p:extLst>
      <p:ext uri="{BB962C8B-B14F-4D97-AF65-F5344CB8AC3E}">
        <p14:creationId xmlns:p14="http://schemas.microsoft.com/office/powerpoint/2010/main" val="320633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 til at forhindre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GS Cookie (Kanarie cookie)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 </a:t>
            </a:r>
            <a:r>
              <a:rPr lang="da-DK" dirty="0" err="1"/>
              <a:t>cost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CC17AEA-8C09-4567-A683-1F34C3EF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42" y="2762341"/>
            <a:ext cx="4179515" cy="290034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8278362-23A2-46BD-8041-222BE2A4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37" y="3284148"/>
            <a:ext cx="3499689" cy="9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 til at forhindre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Validering af brugerinput</a:t>
            </a:r>
          </a:p>
          <a:p>
            <a:r>
              <a:rPr lang="da-DK" dirty="0"/>
              <a:t>Return-to-libc.dll Attack </a:t>
            </a:r>
          </a:p>
          <a:p>
            <a:pPr lvl="1"/>
            <a:r>
              <a:rPr lang="da-DK" dirty="0"/>
              <a:t>Register </a:t>
            </a:r>
            <a:r>
              <a:rPr lang="da-DK" dirty="0" err="1"/>
              <a:t>shuffle</a:t>
            </a:r>
            <a:r>
              <a:rPr lang="da-DK" dirty="0"/>
              <a:t> (Address Space Layout </a:t>
            </a:r>
            <a:r>
              <a:rPr lang="da-DK" dirty="0" err="1"/>
              <a:t>Randomization</a:t>
            </a:r>
            <a:r>
              <a:rPr lang="da-DK" dirty="0"/>
              <a:t>)</a:t>
            </a:r>
          </a:p>
          <a:p>
            <a:r>
              <a:rPr lang="da-DK" dirty="0" err="1"/>
              <a:t>Fuzz</a:t>
            </a:r>
            <a:r>
              <a:rPr lang="da-DK" dirty="0"/>
              <a:t>-Test</a:t>
            </a:r>
          </a:p>
          <a:p>
            <a:r>
              <a:rPr lang="da-DK" dirty="0" err="1"/>
              <a:t>Anti</a:t>
            </a:r>
            <a:r>
              <a:rPr lang="da-DK" dirty="0"/>
              <a:t>-Debugging (</a:t>
            </a:r>
            <a:r>
              <a:rPr lang="da-DK" dirty="0" err="1"/>
              <a:t>Anti</a:t>
            </a:r>
            <a:r>
              <a:rPr lang="da-DK" dirty="0"/>
              <a:t>-Anti-debugger)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30AC55D-9C12-43DA-8E22-2609DB33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108" y="4179517"/>
            <a:ext cx="4381497" cy="13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Adversarial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- Andet relevant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OllyDbg</a:t>
            </a:r>
            <a:r>
              <a:rPr lang="da-DK" dirty="0"/>
              <a:t> (Debugger assemblerniveau)</a:t>
            </a:r>
          </a:p>
          <a:p>
            <a:r>
              <a:rPr lang="da-DK" dirty="0"/>
              <a:t>Cracking</a:t>
            </a:r>
          </a:p>
          <a:p>
            <a:r>
              <a:rPr lang="da-DK" dirty="0" err="1"/>
              <a:t>Adversarial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i Machine Learning (1 </a:t>
            </a:r>
            <a:r>
              <a:rPr lang="da-DK" dirty="0" err="1"/>
              <a:t>fixed</a:t>
            </a:r>
            <a:r>
              <a:rPr lang="da-DK" dirty="0"/>
              <a:t> pixel position)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780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 design</Template>
  <TotalTime>1427</TotalTime>
  <Words>156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Organisk</vt:lpstr>
      <vt:lpstr>PowerPoint-præsentation</vt:lpstr>
      <vt:lpstr>Principper: Buffer overflow og Code injection</vt:lpstr>
      <vt:lpstr>Buffer overflow og Code injection</vt:lpstr>
      <vt:lpstr>Metoder til at forhindre code injection</vt:lpstr>
      <vt:lpstr>Metoder til at forhindre code injection</vt:lpstr>
      <vt:lpstr>Adversarial Examples - Andet relevant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Grundbegreberne indenfor IT-sikkerhed</dc:title>
  <dc:creator>Mathias Nielsen</dc:creator>
  <cp:lastModifiedBy>Mathias Nielsen</cp:lastModifiedBy>
  <cp:revision>55</cp:revision>
  <dcterms:created xsi:type="dcterms:W3CDTF">2021-01-03T14:11:21Z</dcterms:created>
  <dcterms:modified xsi:type="dcterms:W3CDTF">2021-01-11T23:00:00Z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