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4" r:id="rId3"/>
    <p:sldId id="257" r:id="rId4"/>
    <p:sldId id="265" r:id="rId5"/>
    <p:sldId id="261" r:id="rId6"/>
    <p:sldId id="259" r:id="rId7"/>
    <p:sldId id="271" r:id="rId8"/>
    <p:sldId id="269" r:id="rId9"/>
    <p:sldId id="266" r:id="rId10"/>
    <p:sldId id="267" r:id="rId11"/>
    <p:sldId id="268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1" d="100"/>
          <a:sy n="91" d="100"/>
        </p:scale>
        <p:origin x="56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Before/</a:t>
            </a:r>
            <a:r>
              <a:rPr lang="en-US" baseline="0" dirty="0"/>
              <a:t>After Blockchain implementation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MyGov</c:v>
                </c:pt>
                <c:pt idx="1">
                  <c:v>Blockchain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9-44C1-9821-7857F5F91B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Additional 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MyGov</c:v>
                </c:pt>
                <c:pt idx="1">
                  <c:v>Blockchain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1.5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29-44C1-9821-7857F5F91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3062792"/>
        <c:axId val="603070008"/>
      </c:barChart>
      <c:catAx>
        <c:axId val="60306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070008"/>
        <c:crosses val="autoZero"/>
        <c:auto val="1"/>
        <c:lblAlgn val="ctr"/>
        <c:lblOffset val="100"/>
        <c:noMultiLvlLbl val="0"/>
      </c:catAx>
      <c:valAx>
        <c:axId val="60307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062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5D0A9-C815-49E1-AE95-BEF8E55F1CA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715A41-AF86-4057-A672-36BE76BD716C}">
      <dgm:prSet/>
      <dgm:spPr/>
      <dgm:t>
        <a:bodyPr/>
        <a:lstStyle/>
        <a:p>
          <a:r>
            <a:rPr lang="en-US" dirty="0"/>
            <a:t>Patient Data</a:t>
          </a:r>
        </a:p>
      </dgm:t>
    </dgm:pt>
    <dgm:pt modelId="{0D75F5B5-5E5C-4F3D-A2A0-7A4DBCFA25FF}" type="parTrans" cxnId="{FA25F0DC-2AC3-45C2-8215-C8629B028008}">
      <dgm:prSet/>
      <dgm:spPr/>
      <dgm:t>
        <a:bodyPr/>
        <a:lstStyle/>
        <a:p>
          <a:endParaRPr lang="en-US"/>
        </a:p>
      </dgm:t>
    </dgm:pt>
    <dgm:pt modelId="{2804E810-CC8B-4403-908F-863B78780706}" type="sibTrans" cxnId="{FA25F0DC-2AC3-45C2-8215-C8629B028008}">
      <dgm:prSet/>
      <dgm:spPr/>
      <dgm:t>
        <a:bodyPr/>
        <a:lstStyle/>
        <a:p>
          <a:endParaRPr lang="en-US"/>
        </a:p>
      </dgm:t>
    </dgm:pt>
    <dgm:pt modelId="{F1CDAF1D-7E69-4494-AECB-CA679A441F14}">
      <dgm:prSet/>
      <dgm:spPr/>
      <dgm:t>
        <a:bodyPr/>
        <a:lstStyle/>
        <a:p>
          <a:r>
            <a:rPr lang="en-US" dirty="0"/>
            <a:t>Slow Treatment</a:t>
          </a:r>
        </a:p>
      </dgm:t>
    </dgm:pt>
    <dgm:pt modelId="{4E4844A8-F639-42C9-B9E5-480B9485F36A}" type="parTrans" cxnId="{DCFAD520-DDEB-429A-922D-073B7F26D2B7}">
      <dgm:prSet/>
      <dgm:spPr/>
      <dgm:t>
        <a:bodyPr/>
        <a:lstStyle/>
        <a:p>
          <a:endParaRPr lang="en-US"/>
        </a:p>
      </dgm:t>
    </dgm:pt>
    <dgm:pt modelId="{7BE3925D-2643-4669-9C6B-80742AE79CFC}" type="sibTrans" cxnId="{DCFAD520-DDEB-429A-922D-073B7F26D2B7}">
      <dgm:prSet/>
      <dgm:spPr/>
      <dgm:t>
        <a:bodyPr/>
        <a:lstStyle/>
        <a:p>
          <a:endParaRPr lang="en-US"/>
        </a:p>
      </dgm:t>
    </dgm:pt>
    <dgm:pt modelId="{EA5ADE00-058C-415E-931A-7E2B11C75708}">
      <dgm:prSet/>
      <dgm:spPr/>
      <dgm:t>
        <a:bodyPr/>
        <a:lstStyle/>
        <a:p>
          <a:r>
            <a:rPr lang="en-US" dirty="0"/>
            <a:t>Expensive Healthcare</a:t>
          </a:r>
        </a:p>
      </dgm:t>
    </dgm:pt>
    <dgm:pt modelId="{40539959-D2F2-45A6-8C5F-C88E6E668DC7}" type="parTrans" cxnId="{FF0381E3-341A-4097-AC25-1340F653560F}">
      <dgm:prSet/>
      <dgm:spPr/>
      <dgm:t>
        <a:bodyPr/>
        <a:lstStyle/>
        <a:p>
          <a:endParaRPr lang="en-US"/>
        </a:p>
      </dgm:t>
    </dgm:pt>
    <dgm:pt modelId="{E4ADABFB-CF8B-45C5-867C-C1C63A703DF4}" type="sibTrans" cxnId="{FF0381E3-341A-4097-AC25-1340F653560F}">
      <dgm:prSet/>
      <dgm:spPr/>
      <dgm:t>
        <a:bodyPr/>
        <a:lstStyle/>
        <a:p>
          <a:endParaRPr lang="en-US"/>
        </a:p>
      </dgm:t>
    </dgm:pt>
    <dgm:pt modelId="{03D3D2EA-FC6D-4CEB-A2CC-18F91F4275D9}">
      <dgm:prSet/>
      <dgm:spPr/>
      <dgm:t>
        <a:bodyPr/>
        <a:lstStyle/>
        <a:p>
          <a:r>
            <a:rPr lang="en-US" dirty="0"/>
            <a:t>Distrust in Government held records</a:t>
          </a:r>
        </a:p>
      </dgm:t>
    </dgm:pt>
    <dgm:pt modelId="{BDCFB117-018F-4510-9B8B-6837C863AB65}" type="parTrans" cxnId="{9243894F-E7CC-4720-BF3F-E7A8BABFE234}">
      <dgm:prSet/>
      <dgm:spPr/>
      <dgm:t>
        <a:bodyPr/>
        <a:lstStyle/>
        <a:p>
          <a:endParaRPr lang="en-US"/>
        </a:p>
      </dgm:t>
    </dgm:pt>
    <dgm:pt modelId="{9084E8E3-88A3-4D53-BC12-5CDEDD843682}" type="sibTrans" cxnId="{9243894F-E7CC-4720-BF3F-E7A8BABFE234}">
      <dgm:prSet/>
      <dgm:spPr/>
      <dgm:t>
        <a:bodyPr/>
        <a:lstStyle/>
        <a:p>
          <a:endParaRPr lang="en-US"/>
        </a:p>
      </dgm:t>
    </dgm:pt>
    <dgm:pt modelId="{ED984E7E-0635-4AEE-800D-915C477BF98D}" type="pres">
      <dgm:prSet presAssocID="{8CA5D0A9-C815-49E1-AE95-BEF8E55F1C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FF5937-3CA6-4A9D-9416-71507990F744}" type="pres">
      <dgm:prSet presAssocID="{EA715A41-AF86-4057-A672-36BE76BD716C}" presName="hierRoot1" presStyleCnt="0"/>
      <dgm:spPr/>
    </dgm:pt>
    <dgm:pt modelId="{C1D46C4D-6B7B-4B1A-BDE8-017F129643A7}" type="pres">
      <dgm:prSet presAssocID="{EA715A41-AF86-4057-A672-36BE76BD716C}" presName="composite" presStyleCnt="0"/>
      <dgm:spPr/>
    </dgm:pt>
    <dgm:pt modelId="{C4901644-55C5-4515-A386-C933125143DA}" type="pres">
      <dgm:prSet presAssocID="{EA715A41-AF86-4057-A672-36BE76BD716C}" presName="background" presStyleLbl="node0" presStyleIdx="0" presStyleCnt="4"/>
      <dgm:spPr/>
    </dgm:pt>
    <dgm:pt modelId="{DAA215CE-C0BE-4170-A2DB-F20778AA804D}" type="pres">
      <dgm:prSet presAssocID="{EA715A41-AF86-4057-A672-36BE76BD716C}" presName="text" presStyleLbl="fgAcc0" presStyleIdx="0" presStyleCnt="4" custLinFactY="-16252" custLinFactNeighborX="46604" custLinFactNeighborY="-100000">
        <dgm:presLayoutVars>
          <dgm:chPref val="3"/>
        </dgm:presLayoutVars>
      </dgm:prSet>
      <dgm:spPr/>
    </dgm:pt>
    <dgm:pt modelId="{C277F43A-CC75-4BF8-B41A-0C89F2D39D75}" type="pres">
      <dgm:prSet presAssocID="{EA715A41-AF86-4057-A672-36BE76BD716C}" presName="hierChild2" presStyleCnt="0"/>
      <dgm:spPr/>
    </dgm:pt>
    <dgm:pt modelId="{4EB7504C-0A7E-4E2D-9901-CC538BDF3243}" type="pres">
      <dgm:prSet presAssocID="{03D3D2EA-FC6D-4CEB-A2CC-18F91F4275D9}" presName="hierRoot1" presStyleCnt="0"/>
      <dgm:spPr/>
    </dgm:pt>
    <dgm:pt modelId="{649519FB-4AB6-4283-AC22-56D27FE2EE5F}" type="pres">
      <dgm:prSet presAssocID="{03D3D2EA-FC6D-4CEB-A2CC-18F91F4275D9}" presName="composite" presStyleCnt="0"/>
      <dgm:spPr/>
    </dgm:pt>
    <dgm:pt modelId="{0B1102FD-E88A-4820-BFFF-2AF8EFEBABB4}" type="pres">
      <dgm:prSet presAssocID="{03D3D2EA-FC6D-4CEB-A2CC-18F91F4275D9}" presName="background" presStyleLbl="node0" presStyleIdx="1" presStyleCnt="4"/>
      <dgm:spPr/>
    </dgm:pt>
    <dgm:pt modelId="{ABB74A80-D5E3-4D2E-86EE-ADF78B45DE8E}" type="pres">
      <dgm:prSet presAssocID="{03D3D2EA-FC6D-4CEB-A2CC-18F91F4275D9}" presName="text" presStyleLbl="fgAcc0" presStyleIdx="1" presStyleCnt="4" custLinFactNeighborX="-74721" custLinFactNeighborY="59714">
        <dgm:presLayoutVars>
          <dgm:chPref val="3"/>
        </dgm:presLayoutVars>
      </dgm:prSet>
      <dgm:spPr/>
    </dgm:pt>
    <dgm:pt modelId="{FE386323-5F10-4316-95B1-41E1BE437A13}" type="pres">
      <dgm:prSet presAssocID="{03D3D2EA-FC6D-4CEB-A2CC-18F91F4275D9}" presName="hierChild2" presStyleCnt="0"/>
      <dgm:spPr/>
    </dgm:pt>
    <dgm:pt modelId="{92519809-8537-4153-975B-7560973530B5}" type="pres">
      <dgm:prSet presAssocID="{F1CDAF1D-7E69-4494-AECB-CA679A441F14}" presName="hierRoot1" presStyleCnt="0"/>
      <dgm:spPr/>
    </dgm:pt>
    <dgm:pt modelId="{EB1172EC-E8C1-4792-8A36-EDB0673FEB89}" type="pres">
      <dgm:prSet presAssocID="{F1CDAF1D-7E69-4494-AECB-CA679A441F14}" presName="composite" presStyleCnt="0"/>
      <dgm:spPr/>
    </dgm:pt>
    <dgm:pt modelId="{16DD66E9-A6F0-499D-B53B-82AB98B3221B}" type="pres">
      <dgm:prSet presAssocID="{F1CDAF1D-7E69-4494-AECB-CA679A441F14}" presName="background" presStyleLbl="node0" presStyleIdx="2" presStyleCnt="4"/>
      <dgm:spPr/>
    </dgm:pt>
    <dgm:pt modelId="{B178C668-26DF-4FAE-8313-9B1777CA6DAD}" type="pres">
      <dgm:prSet presAssocID="{F1CDAF1D-7E69-4494-AECB-CA679A441F14}" presName="text" presStyleLbl="fgAcc0" presStyleIdx="2" presStyleCnt="4" custLinFactY="-16252" custLinFactNeighborX="-5555" custLinFactNeighborY="-100000">
        <dgm:presLayoutVars>
          <dgm:chPref val="3"/>
        </dgm:presLayoutVars>
      </dgm:prSet>
      <dgm:spPr/>
    </dgm:pt>
    <dgm:pt modelId="{EEB3CA35-4168-4AB7-91A0-19F0F4054C28}" type="pres">
      <dgm:prSet presAssocID="{F1CDAF1D-7E69-4494-AECB-CA679A441F14}" presName="hierChild2" presStyleCnt="0"/>
      <dgm:spPr/>
    </dgm:pt>
    <dgm:pt modelId="{692EEC9E-C7DC-4A4D-AB4D-962EBB5DBC6A}" type="pres">
      <dgm:prSet presAssocID="{EA5ADE00-058C-415E-931A-7E2B11C75708}" presName="hierRoot1" presStyleCnt="0"/>
      <dgm:spPr/>
    </dgm:pt>
    <dgm:pt modelId="{DA6CBF74-D840-4FD3-B2CD-A1AABF85F011}" type="pres">
      <dgm:prSet presAssocID="{EA5ADE00-058C-415E-931A-7E2B11C75708}" presName="composite" presStyleCnt="0"/>
      <dgm:spPr/>
    </dgm:pt>
    <dgm:pt modelId="{DAA1A228-FDFB-4CE6-9F83-9060234B4B46}" type="pres">
      <dgm:prSet presAssocID="{EA5ADE00-058C-415E-931A-7E2B11C75708}" presName="background" presStyleLbl="node0" presStyleIdx="3" presStyleCnt="4"/>
      <dgm:spPr/>
    </dgm:pt>
    <dgm:pt modelId="{16495178-B138-4004-B9E4-8584EEC64394}" type="pres">
      <dgm:prSet presAssocID="{EA5ADE00-058C-415E-931A-7E2B11C75708}" presName="text" presStyleLbl="fgAcc0" presStyleIdx="3" presStyleCnt="4" custLinFactX="-27778" custLinFactNeighborX="-100000" custLinFactNeighborY="59107">
        <dgm:presLayoutVars>
          <dgm:chPref val="3"/>
        </dgm:presLayoutVars>
      </dgm:prSet>
      <dgm:spPr/>
    </dgm:pt>
    <dgm:pt modelId="{A888037C-A8CA-48F0-8CE5-E82F02581B50}" type="pres">
      <dgm:prSet presAssocID="{EA5ADE00-058C-415E-931A-7E2B11C75708}" presName="hierChild2" presStyleCnt="0"/>
      <dgm:spPr/>
    </dgm:pt>
  </dgm:ptLst>
  <dgm:cxnLst>
    <dgm:cxn modelId="{11D71101-D898-4428-B3E5-FF013612E929}" type="presOf" srcId="{EA715A41-AF86-4057-A672-36BE76BD716C}" destId="{DAA215CE-C0BE-4170-A2DB-F20778AA804D}" srcOrd="0" destOrd="0" presId="urn:microsoft.com/office/officeart/2005/8/layout/hierarchy1"/>
    <dgm:cxn modelId="{DCFAD520-DDEB-429A-922D-073B7F26D2B7}" srcId="{8CA5D0A9-C815-49E1-AE95-BEF8E55F1CA1}" destId="{F1CDAF1D-7E69-4494-AECB-CA679A441F14}" srcOrd="2" destOrd="0" parTransId="{4E4844A8-F639-42C9-B9E5-480B9485F36A}" sibTransId="{7BE3925D-2643-4669-9C6B-80742AE79CFC}"/>
    <dgm:cxn modelId="{F85D3640-093B-4D58-87B8-E4F6BA411282}" type="presOf" srcId="{03D3D2EA-FC6D-4CEB-A2CC-18F91F4275D9}" destId="{ABB74A80-D5E3-4D2E-86EE-ADF78B45DE8E}" srcOrd="0" destOrd="0" presId="urn:microsoft.com/office/officeart/2005/8/layout/hierarchy1"/>
    <dgm:cxn modelId="{30D77167-6D36-4408-B592-7CBDAF0818C0}" type="presOf" srcId="{EA5ADE00-058C-415E-931A-7E2B11C75708}" destId="{16495178-B138-4004-B9E4-8584EEC64394}" srcOrd="0" destOrd="0" presId="urn:microsoft.com/office/officeart/2005/8/layout/hierarchy1"/>
    <dgm:cxn modelId="{9243894F-E7CC-4720-BF3F-E7A8BABFE234}" srcId="{8CA5D0A9-C815-49E1-AE95-BEF8E55F1CA1}" destId="{03D3D2EA-FC6D-4CEB-A2CC-18F91F4275D9}" srcOrd="1" destOrd="0" parTransId="{BDCFB117-018F-4510-9B8B-6837C863AB65}" sibTransId="{9084E8E3-88A3-4D53-BC12-5CDEDD843682}"/>
    <dgm:cxn modelId="{B134F8D7-D231-44FC-AEF4-ADD0E45ECF40}" type="presOf" srcId="{F1CDAF1D-7E69-4494-AECB-CA679A441F14}" destId="{B178C668-26DF-4FAE-8313-9B1777CA6DAD}" srcOrd="0" destOrd="0" presId="urn:microsoft.com/office/officeart/2005/8/layout/hierarchy1"/>
    <dgm:cxn modelId="{FA25F0DC-2AC3-45C2-8215-C8629B028008}" srcId="{8CA5D0A9-C815-49E1-AE95-BEF8E55F1CA1}" destId="{EA715A41-AF86-4057-A672-36BE76BD716C}" srcOrd="0" destOrd="0" parTransId="{0D75F5B5-5E5C-4F3D-A2A0-7A4DBCFA25FF}" sibTransId="{2804E810-CC8B-4403-908F-863B78780706}"/>
    <dgm:cxn modelId="{FF0381E3-341A-4097-AC25-1340F653560F}" srcId="{8CA5D0A9-C815-49E1-AE95-BEF8E55F1CA1}" destId="{EA5ADE00-058C-415E-931A-7E2B11C75708}" srcOrd="3" destOrd="0" parTransId="{40539959-D2F2-45A6-8C5F-C88E6E668DC7}" sibTransId="{E4ADABFB-CF8B-45C5-867C-C1C63A703DF4}"/>
    <dgm:cxn modelId="{D6E2E9FB-2120-448D-8DE7-7E9FC6084B28}" type="presOf" srcId="{8CA5D0A9-C815-49E1-AE95-BEF8E55F1CA1}" destId="{ED984E7E-0635-4AEE-800D-915C477BF98D}" srcOrd="0" destOrd="0" presId="urn:microsoft.com/office/officeart/2005/8/layout/hierarchy1"/>
    <dgm:cxn modelId="{8AC4DB1B-9674-4B1D-979E-3366EC174E9B}" type="presParOf" srcId="{ED984E7E-0635-4AEE-800D-915C477BF98D}" destId="{91FF5937-3CA6-4A9D-9416-71507990F744}" srcOrd="0" destOrd="0" presId="urn:microsoft.com/office/officeart/2005/8/layout/hierarchy1"/>
    <dgm:cxn modelId="{E648CA33-8693-4947-9A5D-7189BF3E9E4B}" type="presParOf" srcId="{91FF5937-3CA6-4A9D-9416-71507990F744}" destId="{C1D46C4D-6B7B-4B1A-BDE8-017F129643A7}" srcOrd="0" destOrd="0" presId="urn:microsoft.com/office/officeart/2005/8/layout/hierarchy1"/>
    <dgm:cxn modelId="{BAA95AEA-F06C-4690-9222-E7C315157681}" type="presParOf" srcId="{C1D46C4D-6B7B-4B1A-BDE8-017F129643A7}" destId="{C4901644-55C5-4515-A386-C933125143DA}" srcOrd="0" destOrd="0" presId="urn:microsoft.com/office/officeart/2005/8/layout/hierarchy1"/>
    <dgm:cxn modelId="{E0B4D447-5E03-4B39-8526-26316D0C8DB4}" type="presParOf" srcId="{C1D46C4D-6B7B-4B1A-BDE8-017F129643A7}" destId="{DAA215CE-C0BE-4170-A2DB-F20778AA804D}" srcOrd="1" destOrd="0" presId="urn:microsoft.com/office/officeart/2005/8/layout/hierarchy1"/>
    <dgm:cxn modelId="{F268BCF3-A346-4955-BC38-75A3AC4E2FDB}" type="presParOf" srcId="{91FF5937-3CA6-4A9D-9416-71507990F744}" destId="{C277F43A-CC75-4BF8-B41A-0C89F2D39D75}" srcOrd="1" destOrd="0" presId="urn:microsoft.com/office/officeart/2005/8/layout/hierarchy1"/>
    <dgm:cxn modelId="{DB4ABD33-C37B-43FF-AE80-45300E998077}" type="presParOf" srcId="{ED984E7E-0635-4AEE-800D-915C477BF98D}" destId="{4EB7504C-0A7E-4E2D-9901-CC538BDF3243}" srcOrd="1" destOrd="0" presId="urn:microsoft.com/office/officeart/2005/8/layout/hierarchy1"/>
    <dgm:cxn modelId="{74CC605B-1DFB-4D80-84D2-83D0C965BF3C}" type="presParOf" srcId="{4EB7504C-0A7E-4E2D-9901-CC538BDF3243}" destId="{649519FB-4AB6-4283-AC22-56D27FE2EE5F}" srcOrd="0" destOrd="0" presId="urn:microsoft.com/office/officeart/2005/8/layout/hierarchy1"/>
    <dgm:cxn modelId="{51DF7CFF-DC41-4BF8-8FF8-B411138B1CCA}" type="presParOf" srcId="{649519FB-4AB6-4283-AC22-56D27FE2EE5F}" destId="{0B1102FD-E88A-4820-BFFF-2AF8EFEBABB4}" srcOrd="0" destOrd="0" presId="urn:microsoft.com/office/officeart/2005/8/layout/hierarchy1"/>
    <dgm:cxn modelId="{91BCF3F7-A8AF-46C9-A0D4-86A8C827C077}" type="presParOf" srcId="{649519FB-4AB6-4283-AC22-56D27FE2EE5F}" destId="{ABB74A80-D5E3-4D2E-86EE-ADF78B45DE8E}" srcOrd="1" destOrd="0" presId="urn:microsoft.com/office/officeart/2005/8/layout/hierarchy1"/>
    <dgm:cxn modelId="{26F5A379-F127-466C-ACB4-1A186A2639C8}" type="presParOf" srcId="{4EB7504C-0A7E-4E2D-9901-CC538BDF3243}" destId="{FE386323-5F10-4316-95B1-41E1BE437A13}" srcOrd="1" destOrd="0" presId="urn:microsoft.com/office/officeart/2005/8/layout/hierarchy1"/>
    <dgm:cxn modelId="{6220B65E-DB3A-4567-BB4D-673C21F21186}" type="presParOf" srcId="{ED984E7E-0635-4AEE-800D-915C477BF98D}" destId="{92519809-8537-4153-975B-7560973530B5}" srcOrd="2" destOrd="0" presId="urn:microsoft.com/office/officeart/2005/8/layout/hierarchy1"/>
    <dgm:cxn modelId="{58FDD594-6AA4-4FA7-965A-33A0671F1C6A}" type="presParOf" srcId="{92519809-8537-4153-975B-7560973530B5}" destId="{EB1172EC-E8C1-4792-8A36-EDB0673FEB89}" srcOrd="0" destOrd="0" presId="urn:microsoft.com/office/officeart/2005/8/layout/hierarchy1"/>
    <dgm:cxn modelId="{0FD527DF-77F0-4F96-BD29-268DCC5AF0FC}" type="presParOf" srcId="{EB1172EC-E8C1-4792-8A36-EDB0673FEB89}" destId="{16DD66E9-A6F0-499D-B53B-82AB98B3221B}" srcOrd="0" destOrd="0" presId="urn:microsoft.com/office/officeart/2005/8/layout/hierarchy1"/>
    <dgm:cxn modelId="{384869DC-2203-4AC0-95F6-B74C6F002774}" type="presParOf" srcId="{EB1172EC-E8C1-4792-8A36-EDB0673FEB89}" destId="{B178C668-26DF-4FAE-8313-9B1777CA6DAD}" srcOrd="1" destOrd="0" presId="urn:microsoft.com/office/officeart/2005/8/layout/hierarchy1"/>
    <dgm:cxn modelId="{2CCFDF2F-B568-416D-97A7-EF6A4FFF0E27}" type="presParOf" srcId="{92519809-8537-4153-975B-7560973530B5}" destId="{EEB3CA35-4168-4AB7-91A0-19F0F4054C28}" srcOrd="1" destOrd="0" presId="urn:microsoft.com/office/officeart/2005/8/layout/hierarchy1"/>
    <dgm:cxn modelId="{95E9873D-A1C5-4AC2-A72A-11BF0FA1A86F}" type="presParOf" srcId="{ED984E7E-0635-4AEE-800D-915C477BF98D}" destId="{692EEC9E-C7DC-4A4D-AB4D-962EBB5DBC6A}" srcOrd="3" destOrd="0" presId="urn:microsoft.com/office/officeart/2005/8/layout/hierarchy1"/>
    <dgm:cxn modelId="{F763F58A-6A12-4E2C-B89D-2A310D01FBAF}" type="presParOf" srcId="{692EEC9E-C7DC-4A4D-AB4D-962EBB5DBC6A}" destId="{DA6CBF74-D840-4FD3-B2CD-A1AABF85F011}" srcOrd="0" destOrd="0" presId="urn:microsoft.com/office/officeart/2005/8/layout/hierarchy1"/>
    <dgm:cxn modelId="{6040AB68-2DED-4657-993B-CBAA8418D07D}" type="presParOf" srcId="{DA6CBF74-D840-4FD3-B2CD-A1AABF85F011}" destId="{DAA1A228-FDFB-4CE6-9F83-9060234B4B46}" srcOrd="0" destOrd="0" presId="urn:microsoft.com/office/officeart/2005/8/layout/hierarchy1"/>
    <dgm:cxn modelId="{AB6A1476-DD9C-4378-B2AF-0AF1BE5FC779}" type="presParOf" srcId="{DA6CBF74-D840-4FD3-B2CD-A1AABF85F011}" destId="{16495178-B138-4004-B9E4-8584EEC64394}" srcOrd="1" destOrd="0" presId="urn:microsoft.com/office/officeart/2005/8/layout/hierarchy1"/>
    <dgm:cxn modelId="{AF2A4CF5-DFF4-4EF6-8B51-CB22B779D250}" type="presParOf" srcId="{692EEC9E-C7DC-4A4D-AB4D-962EBB5DBC6A}" destId="{A888037C-A8CA-48F0-8CE5-E82F02581B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25C5D4-3A77-4AF6-86E0-38B85083C4AD}" type="doc">
      <dgm:prSet loTypeId="urn:microsoft.com/office/officeart/2005/8/layout/pyramid1" loCatId="pyramid" qsTypeId="urn:microsoft.com/office/officeart/2005/8/quickstyle/simple1" qsCatId="simple" csTypeId="urn:microsoft.com/office/officeart/2005/8/colors/accent2_1" csCatId="accent2" phldr="1"/>
      <dgm:spPr/>
    </dgm:pt>
    <dgm:pt modelId="{395F286E-47FA-4293-A741-F8563048EF0F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Brand</a:t>
          </a:r>
        </a:p>
      </dgm:t>
    </dgm:pt>
    <dgm:pt modelId="{7B4C74E9-17B4-4A80-87D0-5CDFDDBC4977}" type="parTrans" cxnId="{7620E3D5-4C1B-4348-ACA7-E6674F169668}">
      <dgm:prSet/>
      <dgm:spPr/>
      <dgm:t>
        <a:bodyPr/>
        <a:lstStyle/>
        <a:p>
          <a:endParaRPr lang="en-US"/>
        </a:p>
      </dgm:t>
    </dgm:pt>
    <dgm:pt modelId="{8A002760-C3E5-4863-8942-8276DD3F6314}" type="sibTrans" cxnId="{7620E3D5-4C1B-4348-ACA7-E6674F169668}">
      <dgm:prSet/>
      <dgm:spPr/>
      <dgm:t>
        <a:bodyPr/>
        <a:lstStyle/>
        <a:p>
          <a:endParaRPr lang="en-US"/>
        </a:p>
      </dgm:t>
    </dgm:pt>
    <dgm:pt modelId="{048F77E8-C05D-4649-A7F2-A50E55EEEE94}">
      <dgm:prSet phldrT="[Text]"/>
      <dgm:spPr/>
      <dgm:t>
        <a:bodyPr/>
        <a:lstStyle/>
        <a:p>
          <a:pPr algn="l"/>
          <a:r>
            <a:rPr lang="en-US" dirty="0"/>
            <a:t>Implementation – blockchain</a:t>
          </a:r>
        </a:p>
      </dgm:t>
    </dgm:pt>
    <dgm:pt modelId="{52BDB0EE-CCEF-424F-857B-8C3B3CB06533}" type="parTrans" cxnId="{E7B08D3A-2D33-4E2F-8C34-6CED5479D9BC}">
      <dgm:prSet/>
      <dgm:spPr/>
      <dgm:t>
        <a:bodyPr/>
        <a:lstStyle/>
        <a:p>
          <a:endParaRPr lang="en-US"/>
        </a:p>
      </dgm:t>
    </dgm:pt>
    <dgm:pt modelId="{9A8EB886-55EC-4445-8E14-288ACE7EFFE2}" type="sibTrans" cxnId="{E7B08D3A-2D33-4E2F-8C34-6CED5479D9BC}">
      <dgm:prSet/>
      <dgm:spPr/>
      <dgm:t>
        <a:bodyPr/>
        <a:lstStyle/>
        <a:p>
          <a:endParaRPr lang="en-US"/>
        </a:p>
      </dgm:t>
    </dgm:pt>
    <dgm:pt modelId="{D99B0007-2836-4362-A80B-EBB047DE57E1}">
      <dgm:prSet phldrT="[Text]"/>
      <dgm:spPr/>
      <dgm:t>
        <a:bodyPr/>
        <a:lstStyle/>
        <a:p>
          <a:pPr algn="l"/>
          <a:r>
            <a:rPr lang="en-US" dirty="0"/>
            <a:t>Experience – safe, digital and </a:t>
          </a:r>
          <a:r>
            <a:rPr lang="en-US" dirty="0" err="1"/>
            <a:t>decentralised</a:t>
          </a:r>
          <a:r>
            <a:rPr lang="en-US" dirty="0"/>
            <a:t> access to medical record</a:t>
          </a:r>
        </a:p>
      </dgm:t>
    </dgm:pt>
    <dgm:pt modelId="{98F39D9D-CEDC-4D24-ABB0-2B1919583300}" type="parTrans" cxnId="{0A5DF379-14AA-4892-A3D6-9B8E23A1DDDD}">
      <dgm:prSet/>
      <dgm:spPr/>
      <dgm:t>
        <a:bodyPr/>
        <a:lstStyle/>
        <a:p>
          <a:endParaRPr lang="en-US"/>
        </a:p>
      </dgm:t>
    </dgm:pt>
    <dgm:pt modelId="{64693D5E-3BF4-45A2-8FB3-004EF9C561E1}" type="sibTrans" cxnId="{0A5DF379-14AA-4892-A3D6-9B8E23A1DDDD}">
      <dgm:prSet/>
      <dgm:spPr/>
      <dgm:t>
        <a:bodyPr/>
        <a:lstStyle/>
        <a:p>
          <a:endParaRPr lang="en-US"/>
        </a:p>
      </dgm:t>
    </dgm:pt>
    <dgm:pt modelId="{C98EA5F1-0140-4FCE-A21C-6830CFCC778D}">
      <dgm:prSet phldrT="[Text]"/>
      <dgm:spPr/>
      <dgm:t>
        <a:bodyPr/>
        <a:lstStyle/>
        <a:p>
          <a:pPr algn="l"/>
          <a:r>
            <a:rPr lang="en-US" dirty="0"/>
            <a:t>Job – provide and acquire information</a:t>
          </a:r>
        </a:p>
      </dgm:t>
    </dgm:pt>
    <dgm:pt modelId="{A8BD477F-7676-45C9-8F85-BFAE8BC2BF01}" type="parTrans" cxnId="{7504C1E8-BFA7-4595-9D2E-B815B26BB60D}">
      <dgm:prSet/>
      <dgm:spPr/>
      <dgm:t>
        <a:bodyPr/>
        <a:lstStyle/>
        <a:p>
          <a:endParaRPr lang="en-US"/>
        </a:p>
      </dgm:t>
    </dgm:pt>
    <dgm:pt modelId="{13EE90D7-495D-46D9-B46C-0E1B92F0E287}" type="sibTrans" cxnId="{7504C1E8-BFA7-4595-9D2E-B815B26BB60D}">
      <dgm:prSet/>
      <dgm:spPr/>
      <dgm:t>
        <a:bodyPr/>
        <a:lstStyle/>
        <a:p>
          <a:endParaRPr lang="en-US"/>
        </a:p>
      </dgm:t>
    </dgm:pt>
    <dgm:pt modelId="{323C848B-A9AD-470A-B562-3F0A5553FFAA}" type="pres">
      <dgm:prSet presAssocID="{B025C5D4-3A77-4AF6-86E0-38B85083C4AD}" presName="Name0" presStyleCnt="0">
        <dgm:presLayoutVars>
          <dgm:dir/>
          <dgm:animLvl val="lvl"/>
          <dgm:resizeHandles val="exact"/>
        </dgm:presLayoutVars>
      </dgm:prSet>
      <dgm:spPr/>
    </dgm:pt>
    <dgm:pt modelId="{A67A9110-30C3-4603-890F-3244D5BB051E}" type="pres">
      <dgm:prSet presAssocID="{395F286E-47FA-4293-A741-F8563048EF0F}" presName="Name8" presStyleCnt="0"/>
      <dgm:spPr/>
    </dgm:pt>
    <dgm:pt modelId="{64D6435D-DBE9-4A9B-B235-F57179D57363}" type="pres">
      <dgm:prSet presAssocID="{395F286E-47FA-4293-A741-F8563048EF0F}" presName="level" presStyleLbl="node1" presStyleIdx="0" presStyleCnt="4">
        <dgm:presLayoutVars>
          <dgm:chMax val="1"/>
          <dgm:bulletEnabled val="1"/>
        </dgm:presLayoutVars>
      </dgm:prSet>
      <dgm:spPr/>
    </dgm:pt>
    <dgm:pt modelId="{6DBD7A02-2EE9-429C-A3EF-AC244747F88C}" type="pres">
      <dgm:prSet presAssocID="{395F286E-47FA-4293-A741-F8563048EF0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72ED401-C7D7-49D0-993F-621BF4FA491B}" type="pres">
      <dgm:prSet presAssocID="{048F77E8-C05D-4649-A7F2-A50E55EEEE94}" presName="Name8" presStyleCnt="0"/>
      <dgm:spPr/>
    </dgm:pt>
    <dgm:pt modelId="{51E92219-2C4D-4F73-B17C-7599490EA443}" type="pres">
      <dgm:prSet presAssocID="{048F77E8-C05D-4649-A7F2-A50E55EEEE94}" presName="level" presStyleLbl="node1" presStyleIdx="1" presStyleCnt="4">
        <dgm:presLayoutVars>
          <dgm:chMax val="1"/>
          <dgm:bulletEnabled val="1"/>
        </dgm:presLayoutVars>
      </dgm:prSet>
      <dgm:spPr/>
    </dgm:pt>
    <dgm:pt modelId="{73F1EDB4-40AF-4736-88CD-F666D62F8A9A}" type="pres">
      <dgm:prSet presAssocID="{048F77E8-C05D-4649-A7F2-A50E55EEEE9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884AFE5-9017-416D-8209-0727360C7411}" type="pres">
      <dgm:prSet presAssocID="{D99B0007-2836-4362-A80B-EBB047DE57E1}" presName="Name8" presStyleCnt="0"/>
      <dgm:spPr/>
    </dgm:pt>
    <dgm:pt modelId="{27137FE3-1A40-420F-8578-D42486E34019}" type="pres">
      <dgm:prSet presAssocID="{D99B0007-2836-4362-A80B-EBB047DE57E1}" presName="level" presStyleLbl="node1" presStyleIdx="2" presStyleCnt="4" custLinFactNeighborX="117" custLinFactNeighborY="570">
        <dgm:presLayoutVars>
          <dgm:chMax val="1"/>
          <dgm:bulletEnabled val="1"/>
        </dgm:presLayoutVars>
      </dgm:prSet>
      <dgm:spPr/>
    </dgm:pt>
    <dgm:pt modelId="{808C1361-00E3-4562-8E45-60A48C031BE1}" type="pres">
      <dgm:prSet presAssocID="{D99B0007-2836-4362-A80B-EBB047DE57E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B6BFA30-4705-45DD-B147-D7F4DA5993DA}" type="pres">
      <dgm:prSet presAssocID="{C98EA5F1-0140-4FCE-A21C-6830CFCC778D}" presName="Name8" presStyleCnt="0"/>
      <dgm:spPr/>
    </dgm:pt>
    <dgm:pt modelId="{41D16BB4-4D51-4A68-B05C-0E98B77E1B1F}" type="pres">
      <dgm:prSet presAssocID="{C98EA5F1-0140-4FCE-A21C-6830CFCC778D}" presName="level" presStyleLbl="node1" presStyleIdx="3" presStyleCnt="4" custLinFactNeighborX="117" custLinFactNeighborY="570">
        <dgm:presLayoutVars>
          <dgm:chMax val="1"/>
          <dgm:bulletEnabled val="1"/>
        </dgm:presLayoutVars>
      </dgm:prSet>
      <dgm:spPr/>
    </dgm:pt>
    <dgm:pt modelId="{4263B8B2-1988-4DF0-A08D-72AD5DA5DE65}" type="pres">
      <dgm:prSet presAssocID="{C98EA5F1-0140-4FCE-A21C-6830CFCC778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8FAA80E-BBBF-4FAE-BC17-6264CE1A7ECA}" type="presOf" srcId="{C98EA5F1-0140-4FCE-A21C-6830CFCC778D}" destId="{4263B8B2-1988-4DF0-A08D-72AD5DA5DE65}" srcOrd="1" destOrd="0" presId="urn:microsoft.com/office/officeart/2005/8/layout/pyramid1"/>
    <dgm:cxn modelId="{E7B08D3A-2D33-4E2F-8C34-6CED5479D9BC}" srcId="{B025C5D4-3A77-4AF6-86E0-38B85083C4AD}" destId="{048F77E8-C05D-4649-A7F2-A50E55EEEE94}" srcOrd="1" destOrd="0" parTransId="{52BDB0EE-CCEF-424F-857B-8C3B3CB06533}" sibTransId="{9A8EB886-55EC-4445-8E14-288ACE7EFFE2}"/>
    <dgm:cxn modelId="{401EAB4A-E801-40CF-B8D8-8A53D0051CDD}" type="presOf" srcId="{048F77E8-C05D-4649-A7F2-A50E55EEEE94}" destId="{51E92219-2C4D-4F73-B17C-7599490EA443}" srcOrd="0" destOrd="0" presId="urn:microsoft.com/office/officeart/2005/8/layout/pyramid1"/>
    <dgm:cxn modelId="{8B13E670-0DA3-42C1-8B45-999D5AF4FA9D}" type="presOf" srcId="{395F286E-47FA-4293-A741-F8563048EF0F}" destId="{64D6435D-DBE9-4A9B-B235-F57179D57363}" srcOrd="0" destOrd="0" presId="urn:microsoft.com/office/officeart/2005/8/layout/pyramid1"/>
    <dgm:cxn modelId="{0A5DF379-14AA-4892-A3D6-9B8E23A1DDDD}" srcId="{B025C5D4-3A77-4AF6-86E0-38B85083C4AD}" destId="{D99B0007-2836-4362-A80B-EBB047DE57E1}" srcOrd="2" destOrd="0" parTransId="{98F39D9D-CEDC-4D24-ABB0-2B1919583300}" sibTransId="{64693D5E-3BF4-45A2-8FB3-004EF9C561E1}"/>
    <dgm:cxn modelId="{3B91CD7B-D380-40DD-8709-A90174069806}" type="presOf" srcId="{D99B0007-2836-4362-A80B-EBB047DE57E1}" destId="{27137FE3-1A40-420F-8578-D42486E34019}" srcOrd="0" destOrd="0" presId="urn:microsoft.com/office/officeart/2005/8/layout/pyramid1"/>
    <dgm:cxn modelId="{79FFD09D-7222-4500-A3EC-A811E59ABCF7}" type="presOf" srcId="{B025C5D4-3A77-4AF6-86E0-38B85083C4AD}" destId="{323C848B-A9AD-470A-B562-3F0A5553FFAA}" srcOrd="0" destOrd="0" presId="urn:microsoft.com/office/officeart/2005/8/layout/pyramid1"/>
    <dgm:cxn modelId="{EAC9DBD4-A8C4-49E7-944B-035393D0FEF3}" type="presOf" srcId="{395F286E-47FA-4293-A741-F8563048EF0F}" destId="{6DBD7A02-2EE9-429C-A3EF-AC244747F88C}" srcOrd="1" destOrd="0" presId="urn:microsoft.com/office/officeart/2005/8/layout/pyramid1"/>
    <dgm:cxn modelId="{7620E3D5-4C1B-4348-ACA7-E6674F169668}" srcId="{B025C5D4-3A77-4AF6-86E0-38B85083C4AD}" destId="{395F286E-47FA-4293-A741-F8563048EF0F}" srcOrd="0" destOrd="0" parTransId="{7B4C74E9-17B4-4A80-87D0-5CDFDDBC4977}" sibTransId="{8A002760-C3E5-4863-8942-8276DD3F6314}"/>
    <dgm:cxn modelId="{36E59BD6-6F31-467F-B7AF-1CF3A422DA12}" type="presOf" srcId="{D99B0007-2836-4362-A80B-EBB047DE57E1}" destId="{808C1361-00E3-4562-8E45-60A48C031BE1}" srcOrd="1" destOrd="0" presId="urn:microsoft.com/office/officeart/2005/8/layout/pyramid1"/>
    <dgm:cxn modelId="{A3365EE6-66E2-40C2-86BC-D01014981BC4}" type="presOf" srcId="{C98EA5F1-0140-4FCE-A21C-6830CFCC778D}" destId="{41D16BB4-4D51-4A68-B05C-0E98B77E1B1F}" srcOrd="0" destOrd="0" presId="urn:microsoft.com/office/officeart/2005/8/layout/pyramid1"/>
    <dgm:cxn modelId="{7504C1E8-BFA7-4595-9D2E-B815B26BB60D}" srcId="{B025C5D4-3A77-4AF6-86E0-38B85083C4AD}" destId="{C98EA5F1-0140-4FCE-A21C-6830CFCC778D}" srcOrd="3" destOrd="0" parTransId="{A8BD477F-7676-45C9-8F85-BFAE8BC2BF01}" sibTransId="{13EE90D7-495D-46D9-B46C-0E1B92F0E287}"/>
    <dgm:cxn modelId="{6CFF02EF-90A1-48C3-B66E-1BEAA80CB33D}" type="presOf" srcId="{048F77E8-C05D-4649-A7F2-A50E55EEEE94}" destId="{73F1EDB4-40AF-4736-88CD-F666D62F8A9A}" srcOrd="1" destOrd="0" presId="urn:microsoft.com/office/officeart/2005/8/layout/pyramid1"/>
    <dgm:cxn modelId="{72B934E2-2F1B-4670-99D9-888003104990}" type="presParOf" srcId="{323C848B-A9AD-470A-B562-3F0A5553FFAA}" destId="{A67A9110-30C3-4603-890F-3244D5BB051E}" srcOrd="0" destOrd="0" presId="urn:microsoft.com/office/officeart/2005/8/layout/pyramid1"/>
    <dgm:cxn modelId="{DB0CC7CB-9218-4C1C-A804-598603F3790C}" type="presParOf" srcId="{A67A9110-30C3-4603-890F-3244D5BB051E}" destId="{64D6435D-DBE9-4A9B-B235-F57179D57363}" srcOrd="0" destOrd="0" presId="urn:microsoft.com/office/officeart/2005/8/layout/pyramid1"/>
    <dgm:cxn modelId="{F53E9AB8-DA5F-4191-B6AE-52B0363E096F}" type="presParOf" srcId="{A67A9110-30C3-4603-890F-3244D5BB051E}" destId="{6DBD7A02-2EE9-429C-A3EF-AC244747F88C}" srcOrd="1" destOrd="0" presId="urn:microsoft.com/office/officeart/2005/8/layout/pyramid1"/>
    <dgm:cxn modelId="{40182EF3-5907-46C7-9495-3AF49DE504D9}" type="presParOf" srcId="{323C848B-A9AD-470A-B562-3F0A5553FFAA}" destId="{272ED401-C7D7-49D0-993F-621BF4FA491B}" srcOrd="1" destOrd="0" presId="urn:microsoft.com/office/officeart/2005/8/layout/pyramid1"/>
    <dgm:cxn modelId="{550FC851-7F0D-49DF-9C98-4004F43822D3}" type="presParOf" srcId="{272ED401-C7D7-49D0-993F-621BF4FA491B}" destId="{51E92219-2C4D-4F73-B17C-7599490EA443}" srcOrd="0" destOrd="0" presId="urn:microsoft.com/office/officeart/2005/8/layout/pyramid1"/>
    <dgm:cxn modelId="{44A3E853-3137-4567-B835-CCC2A38FA7D9}" type="presParOf" srcId="{272ED401-C7D7-49D0-993F-621BF4FA491B}" destId="{73F1EDB4-40AF-4736-88CD-F666D62F8A9A}" srcOrd="1" destOrd="0" presId="urn:microsoft.com/office/officeart/2005/8/layout/pyramid1"/>
    <dgm:cxn modelId="{7DC1C5CA-09CA-42FA-8DBD-9D46506D2D5A}" type="presParOf" srcId="{323C848B-A9AD-470A-B562-3F0A5553FFAA}" destId="{A884AFE5-9017-416D-8209-0727360C7411}" srcOrd="2" destOrd="0" presId="urn:microsoft.com/office/officeart/2005/8/layout/pyramid1"/>
    <dgm:cxn modelId="{C566D0B7-5C73-4D97-B7C3-90B84F630EEC}" type="presParOf" srcId="{A884AFE5-9017-416D-8209-0727360C7411}" destId="{27137FE3-1A40-420F-8578-D42486E34019}" srcOrd="0" destOrd="0" presId="urn:microsoft.com/office/officeart/2005/8/layout/pyramid1"/>
    <dgm:cxn modelId="{266CA19F-7CC6-4AE8-A464-9A961F3C29C1}" type="presParOf" srcId="{A884AFE5-9017-416D-8209-0727360C7411}" destId="{808C1361-00E3-4562-8E45-60A48C031BE1}" srcOrd="1" destOrd="0" presId="urn:microsoft.com/office/officeart/2005/8/layout/pyramid1"/>
    <dgm:cxn modelId="{49126D98-89C3-475F-B140-B94EB66A84E0}" type="presParOf" srcId="{323C848B-A9AD-470A-B562-3F0A5553FFAA}" destId="{2B6BFA30-4705-45DD-B147-D7F4DA5993DA}" srcOrd="3" destOrd="0" presId="urn:microsoft.com/office/officeart/2005/8/layout/pyramid1"/>
    <dgm:cxn modelId="{654C189B-38A7-4CDB-8AA7-A27A6AE9148B}" type="presParOf" srcId="{2B6BFA30-4705-45DD-B147-D7F4DA5993DA}" destId="{41D16BB4-4D51-4A68-B05C-0E98B77E1B1F}" srcOrd="0" destOrd="0" presId="urn:microsoft.com/office/officeart/2005/8/layout/pyramid1"/>
    <dgm:cxn modelId="{A0CC8D9C-70F0-4FDF-86C4-C2B1D9426440}" type="presParOf" srcId="{2B6BFA30-4705-45DD-B147-D7F4DA5993DA}" destId="{4263B8B2-1988-4DF0-A08D-72AD5DA5DE6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63FC64-42B9-4176-915A-E37BC7170C08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EE5B83-0041-45AF-B8FD-33DF5CE399D7}">
      <dgm:prSet/>
      <dgm:spPr/>
      <dgm:t>
        <a:bodyPr/>
        <a:lstStyle/>
        <a:p>
          <a:r>
            <a:rPr lang="en-GB" dirty="0"/>
            <a:t>Novelty/Uniqueness</a:t>
          </a:r>
          <a:endParaRPr lang="en-US" dirty="0"/>
        </a:p>
      </dgm:t>
    </dgm:pt>
    <dgm:pt modelId="{03CF92ED-256C-4962-BB05-47770B62411C}" type="parTrans" cxnId="{324103C9-DCA2-40CA-97ED-03294A199C2B}">
      <dgm:prSet/>
      <dgm:spPr/>
      <dgm:t>
        <a:bodyPr/>
        <a:lstStyle/>
        <a:p>
          <a:endParaRPr lang="en-US"/>
        </a:p>
      </dgm:t>
    </dgm:pt>
    <dgm:pt modelId="{FDF95ADB-EB97-4F16-94F0-52F6BF6F47F7}" type="sibTrans" cxnId="{324103C9-DCA2-40CA-97ED-03294A199C2B}">
      <dgm:prSet/>
      <dgm:spPr/>
      <dgm:t>
        <a:bodyPr/>
        <a:lstStyle/>
        <a:p>
          <a:endParaRPr lang="en-US"/>
        </a:p>
      </dgm:t>
    </dgm:pt>
    <dgm:pt modelId="{70FBD8C5-E2ED-460F-BCB2-405AD5B6FAB5}">
      <dgm:prSet/>
      <dgm:spPr/>
      <dgm:t>
        <a:bodyPr/>
        <a:lstStyle/>
        <a:p>
          <a:r>
            <a:rPr lang="en-GB" dirty="0"/>
            <a:t>Cross-border decentralised health record system</a:t>
          </a:r>
          <a:endParaRPr lang="en-US" dirty="0"/>
        </a:p>
      </dgm:t>
    </dgm:pt>
    <dgm:pt modelId="{77B2CCA3-1740-48AE-9354-F36F5DBF16D0}" type="parTrans" cxnId="{5549996C-AEF4-425A-B4AC-1771F225B685}">
      <dgm:prSet/>
      <dgm:spPr/>
      <dgm:t>
        <a:bodyPr/>
        <a:lstStyle/>
        <a:p>
          <a:endParaRPr lang="en-US"/>
        </a:p>
      </dgm:t>
    </dgm:pt>
    <dgm:pt modelId="{7E7E9758-2EC2-4492-BC0D-E3A28E75BAEF}" type="sibTrans" cxnId="{5549996C-AEF4-425A-B4AC-1771F225B685}">
      <dgm:prSet/>
      <dgm:spPr/>
      <dgm:t>
        <a:bodyPr/>
        <a:lstStyle/>
        <a:p>
          <a:endParaRPr lang="en-US"/>
        </a:p>
      </dgm:t>
    </dgm:pt>
    <dgm:pt modelId="{C9289127-D55A-4648-9BF6-02BF2D7DBBB0}">
      <dgm:prSet/>
      <dgm:spPr/>
      <dgm:t>
        <a:bodyPr/>
        <a:lstStyle/>
        <a:p>
          <a:r>
            <a:rPr lang="en-GB" dirty="0"/>
            <a:t>Only patient and their doctors have private access to the health records</a:t>
          </a:r>
          <a:endParaRPr lang="en-US" dirty="0"/>
        </a:p>
      </dgm:t>
    </dgm:pt>
    <dgm:pt modelId="{061428F1-A9D0-4309-B39C-4AB9517BD15E}" type="parTrans" cxnId="{0DEF01A1-890F-4551-9DD8-4F52B091BF0D}">
      <dgm:prSet/>
      <dgm:spPr/>
      <dgm:t>
        <a:bodyPr/>
        <a:lstStyle/>
        <a:p>
          <a:endParaRPr lang="en-US"/>
        </a:p>
      </dgm:t>
    </dgm:pt>
    <dgm:pt modelId="{2C53D318-95FD-4541-8A55-2EA1818586B4}" type="sibTrans" cxnId="{0DEF01A1-890F-4551-9DD8-4F52B091BF0D}">
      <dgm:prSet/>
      <dgm:spPr/>
      <dgm:t>
        <a:bodyPr/>
        <a:lstStyle/>
        <a:p>
          <a:endParaRPr lang="en-US"/>
        </a:p>
      </dgm:t>
    </dgm:pt>
    <dgm:pt modelId="{59E8FC12-9705-424D-9269-14B2D5E9138B}">
      <dgm:prSet/>
      <dgm:spPr/>
      <dgm:t>
        <a:bodyPr/>
        <a:lstStyle/>
        <a:p>
          <a:r>
            <a:rPr lang="en-GB" dirty="0"/>
            <a:t>Effect on society/user</a:t>
          </a:r>
          <a:endParaRPr lang="en-US" dirty="0"/>
        </a:p>
      </dgm:t>
    </dgm:pt>
    <dgm:pt modelId="{81F39A99-95BB-4C95-9041-1A592E00900E}" type="parTrans" cxnId="{FBABADD5-CAD6-4407-B36C-1E54747D5D71}">
      <dgm:prSet/>
      <dgm:spPr/>
      <dgm:t>
        <a:bodyPr/>
        <a:lstStyle/>
        <a:p>
          <a:endParaRPr lang="en-US"/>
        </a:p>
      </dgm:t>
    </dgm:pt>
    <dgm:pt modelId="{69B06818-27AB-4D25-8EF3-131275887D28}" type="sibTrans" cxnId="{FBABADD5-CAD6-4407-B36C-1E54747D5D71}">
      <dgm:prSet/>
      <dgm:spPr/>
      <dgm:t>
        <a:bodyPr/>
        <a:lstStyle/>
        <a:p>
          <a:endParaRPr lang="en-US"/>
        </a:p>
      </dgm:t>
    </dgm:pt>
    <dgm:pt modelId="{53023ED7-2F0B-40F8-B374-4E195CF49CF3}">
      <dgm:prSet/>
      <dgm:spPr/>
      <dgm:t>
        <a:bodyPr/>
        <a:lstStyle/>
        <a:p>
          <a:r>
            <a:rPr lang="en-GB"/>
            <a:t>Faster and more accurate diagnosis on patients</a:t>
          </a:r>
          <a:endParaRPr lang="en-US"/>
        </a:p>
      </dgm:t>
    </dgm:pt>
    <dgm:pt modelId="{273D3C98-2C83-4D1B-90C9-7D0A5794FE72}" type="parTrans" cxnId="{ABE473C2-9C35-40A2-87BA-4F2EE2201471}">
      <dgm:prSet/>
      <dgm:spPr/>
      <dgm:t>
        <a:bodyPr/>
        <a:lstStyle/>
        <a:p>
          <a:endParaRPr lang="en-US"/>
        </a:p>
      </dgm:t>
    </dgm:pt>
    <dgm:pt modelId="{ADC2CAAC-F704-460E-B88E-A547915F5852}" type="sibTrans" cxnId="{ABE473C2-9C35-40A2-87BA-4F2EE2201471}">
      <dgm:prSet/>
      <dgm:spPr/>
      <dgm:t>
        <a:bodyPr/>
        <a:lstStyle/>
        <a:p>
          <a:endParaRPr lang="en-US"/>
        </a:p>
      </dgm:t>
    </dgm:pt>
    <dgm:pt modelId="{5AF0E325-8D51-43B5-AC51-7E9D688A53ED}">
      <dgm:prSet/>
      <dgm:spPr/>
      <dgm:t>
        <a:bodyPr/>
        <a:lstStyle/>
        <a:p>
          <a:r>
            <a:rPr lang="en-GB"/>
            <a:t>More efficient healthcare system</a:t>
          </a:r>
          <a:endParaRPr lang="en-US"/>
        </a:p>
      </dgm:t>
    </dgm:pt>
    <dgm:pt modelId="{DD3181B3-8E6E-4F0F-B9B5-61620666A533}" type="parTrans" cxnId="{41858B46-200A-4A4E-89D8-9A0CDC3076D3}">
      <dgm:prSet/>
      <dgm:spPr/>
      <dgm:t>
        <a:bodyPr/>
        <a:lstStyle/>
        <a:p>
          <a:endParaRPr lang="en-US"/>
        </a:p>
      </dgm:t>
    </dgm:pt>
    <dgm:pt modelId="{C031F098-8F43-4353-B380-DB80E59C608E}" type="sibTrans" cxnId="{41858B46-200A-4A4E-89D8-9A0CDC3076D3}">
      <dgm:prSet/>
      <dgm:spPr/>
      <dgm:t>
        <a:bodyPr/>
        <a:lstStyle/>
        <a:p>
          <a:endParaRPr lang="en-US"/>
        </a:p>
      </dgm:t>
    </dgm:pt>
    <dgm:pt modelId="{C18E9CFA-E80A-4221-8273-0432D5914E9F}">
      <dgm:prSet/>
      <dgm:spPr/>
      <dgm:t>
        <a:bodyPr/>
        <a:lstStyle/>
        <a:p>
          <a:r>
            <a:rPr lang="en-GB"/>
            <a:t>Leveraging blockchain features:</a:t>
          </a:r>
          <a:endParaRPr lang="en-US"/>
        </a:p>
      </dgm:t>
    </dgm:pt>
    <dgm:pt modelId="{82D8C416-5549-4D83-AFC8-76CE6B71C53E}" type="parTrans" cxnId="{B64ACE87-D99B-45BA-8FC6-0237E42146BC}">
      <dgm:prSet/>
      <dgm:spPr/>
      <dgm:t>
        <a:bodyPr/>
        <a:lstStyle/>
        <a:p>
          <a:endParaRPr lang="en-US"/>
        </a:p>
      </dgm:t>
    </dgm:pt>
    <dgm:pt modelId="{1E7707BC-D1AF-422B-928A-03624EA9CEB8}" type="sibTrans" cxnId="{B64ACE87-D99B-45BA-8FC6-0237E42146BC}">
      <dgm:prSet/>
      <dgm:spPr/>
      <dgm:t>
        <a:bodyPr/>
        <a:lstStyle/>
        <a:p>
          <a:endParaRPr lang="en-US"/>
        </a:p>
      </dgm:t>
    </dgm:pt>
    <dgm:pt modelId="{87F8B2D1-5F87-409C-A50B-FB82096BD6F7}">
      <dgm:prSet/>
      <dgm:spPr/>
      <dgm:t>
        <a:bodyPr/>
        <a:lstStyle/>
        <a:p>
          <a:r>
            <a:rPr lang="en-GB"/>
            <a:t>Decentralisation</a:t>
          </a:r>
          <a:endParaRPr lang="en-US"/>
        </a:p>
      </dgm:t>
    </dgm:pt>
    <dgm:pt modelId="{4E1FDF8F-1EC8-4464-BF99-225B4C982904}" type="parTrans" cxnId="{99D143CC-EF87-4E51-9D9F-7471CC311584}">
      <dgm:prSet/>
      <dgm:spPr/>
      <dgm:t>
        <a:bodyPr/>
        <a:lstStyle/>
        <a:p>
          <a:endParaRPr lang="en-US"/>
        </a:p>
      </dgm:t>
    </dgm:pt>
    <dgm:pt modelId="{93A0DED7-1352-494A-9C57-38A856E0EAA1}" type="sibTrans" cxnId="{99D143CC-EF87-4E51-9D9F-7471CC311584}">
      <dgm:prSet/>
      <dgm:spPr/>
      <dgm:t>
        <a:bodyPr/>
        <a:lstStyle/>
        <a:p>
          <a:endParaRPr lang="en-US"/>
        </a:p>
      </dgm:t>
    </dgm:pt>
    <dgm:pt modelId="{FD3DF0F0-6F3A-43DF-8BA3-1CD806A596B5}">
      <dgm:prSet/>
      <dgm:spPr/>
      <dgm:t>
        <a:bodyPr/>
        <a:lstStyle/>
        <a:p>
          <a:r>
            <a:rPr lang="en-GB"/>
            <a:t>Trusted data</a:t>
          </a:r>
          <a:endParaRPr lang="en-US"/>
        </a:p>
      </dgm:t>
    </dgm:pt>
    <dgm:pt modelId="{16F65631-8355-41F5-9076-8629399C7356}" type="parTrans" cxnId="{3BA399CD-651C-4EF5-9E46-0B62E544726E}">
      <dgm:prSet/>
      <dgm:spPr/>
      <dgm:t>
        <a:bodyPr/>
        <a:lstStyle/>
        <a:p>
          <a:endParaRPr lang="en-US"/>
        </a:p>
      </dgm:t>
    </dgm:pt>
    <dgm:pt modelId="{9D9210E5-34E3-4AAF-9CA4-B83E05DC13EF}" type="sibTrans" cxnId="{3BA399CD-651C-4EF5-9E46-0B62E544726E}">
      <dgm:prSet/>
      <dgm:spPr/>
      <dgm:t>
        <a:bodyPr/>
        <a:lstStyle/>
        <a:p>
          <a:endParaRPr lang="en-US"/>
        </a:p>
      </dgm:t>
    </dgm:pt>
    <dgm:pt modelId="{5DE52A05-FEC1-45D4-B7C6-3F440FC649EA}">
      <dgm:prSet/>
      <dgm:spPr/>
      <dgm:t>
        <a:bodyPr/>
        <a:lstStyle/>
        <a:p>
          <a:r>
            <a:rPr lang="en-GB"/>
            <a:t>Eliminating intermediaries (e.g. government as a central healthcare database)</a:t>
          </a:r>
          <a:endParaRPr lang="en-US"/>
        </a:p>
      </dgm:t>
    </dgm:pt>
    <dgm:pt modelId="{A61ED09D-F064-4B7D-B9ED-D92E59035DC0}" type="parTrans" cxnId="{B054FADC-1190-4321-8B1A-00CAEC0278C3}">
      <dgm:prSet/>
      <dgm:spPr/>
      <dgm:t>
        <a:bodyPr/>
        <a:lstStyle/>
        <a:p>
          <a:endParaRPr lang="en-US"/>
        </a:p>
      </dgm:t>
    </dgm:pt>
    <dgm:pt modelId="{2EDB4362-4A40-4099-B353-7595AFFEC847}" type="sibTrans" cxnId="{B054FADC-1190-4321-8B1A-00CAEC0278C3}">
      <dgm:prSet/>
      <dgm:spPr/>
      <dgm:t>
        <a:bodyPr/>
        <a:lstStyle/>
        <a:p>
          <a:endParaRPr lang="en-US"/>
        </a:p>
      </dgm:t>
    </dgm:pt>
    <dgm:pt modelId="{5BF52651-FC67-4016-94AE-F2EA672D45F5}" type="pres">
      <dgm:prSet presAssocID="{5763FC64-42B9-4176-915A-E37BC7170C08}" presName="linear" presStyleCnt="0">
        <dgm:presLayoutVars>
          <dgm:dir/>
          <dgm:animLvl val="lvl"/>
          <dgm:resizeHandles val="exact"/>
        </dgm:presLayoutVars>
      </dgm:prSet>
      <dgm:spPr/>
    </dgm:pt>
    <dgm:pt modelId="{7177EE68-9E56-401B-8E54-22304FF9F805}" type="pres">
      <dgm:prSet presAssocID="{DDEE5B83-0041-45AF-B8FD-33DF5CE399D7}" presName="parentLin" presStyleCnt="0"/>
      <dgm:spPr/>
    </dgm:pt>
    <dgm:pt modelId="{B588C475-B339-4759-84AE-B47A1ADD1C9A}" type="pres">
      <dgm:prSet presAssocID="{DDEE5B83-0041-45AF-B8FD-33DF5CE399D7}" presName="parentLeftMargin" presStyleLbl="node1" presStyleIdx="0" presStyleCnt="3"/>
      <dgm:spPr/>
    </dgm:pt>
    <dgm:pt modelId="{3916AC77-8316-4C03-B646-7528D02E7937}" type="pres">
      <dgm:prSet presAssocID="{DDEE5B83-0041-45AF-B8FD-33DF5CE399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EB0A4D-A3A1-47FC-BCB7-8E285B7079EF}" type="pres">
      <dgm:prSet presAssocID="{DDEE5B83-0041-45AF-B8FD-33DF5CE399D7}" presName="negativeSpace" presStyleCnt="0"/>
      <dgm:spPr/>
    </dgm:pt>
    <dgm:pt modelId="{A9B1379C-7208-48F2-82EF-3BB39121B017}" type="pres">
      <dgm:prSet presAssocID="{DDEE5B83-0041-45AF-B8FD-33DF5CE399D7}" presName="childText" presStyleLbl="conFgAcc1" presStyleIdx="0" presStyleCnt="3">
        <dgm:presLayoutVars>
          <dgm:bulletEnabled val="1"/>
        </dgm:presLayoutVars>
      </dgm:prSet>
      <dgm:spPr/>
    </dgm:pt>
    <dgm:pt modelId="{A64BFD78-0F2C-4E33-AC68-E2B7334CC65C}" type="pres">
      <dgm:prSet presAssocID="{FDF95ADB-EB97-4F16-94F0-52F6BF6F47F7}" presName="spaceBetweenRectangles" presStyleCnt="0"/>
      <dgm:spPr/>
    </dgm:pt>
    <dgm:pt modelId="{9A586AFD-C5EF-4A60-A922-C6E56826538C}" type="pres">
      <dgm:prSet presAssocID="{59E8FC12-9705-424D-9269-14B2D5E9138B}" presName="parentLin" presStyleCnt="0"/>
      <dgm:spPr/>
    </dgm:pt>
    <dgm:pt modelId="{9D57F1BC-0902-473A-91FA-1E2741935285}" type="pres">
      <dgm:prSet presAssocID="{59E8FC12-9705-424D-9269-14B2D5E9138B}" presName="parentLeftMargin" presStyleLbl="node1" presStyleIdx="0" presStyleCnt="3"/>
      <dgm:spPr/>
    </dgm:pt>
    <dgm:pt modelId="{75412DCD-FC5D-45CD-894F-614D5EC03D29}" type="pres">
      <dgm:prSet presAssocID="{59E8FC12-9705-424D-9269-14B2D5E913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A30E67-7EB2-4623-AF65-94CB0E0DC16F}" type="pres">
      <dgm:prSet presAssocID="{59E8FC12-9705-424D-9269-14B2D5E9138B}" presName="negativeSpace" presStyleCnt="0"/>
      <dgm:spPr/>
    </dgm:pt>
    <dgm:pt modelId="{7336C286-9AF5-451F-8918-52227C135AEA}" type="pres">
      <dgm:prSet presAssocID="{59E8FC12-9705-424D-9269-14B2D5E9138B}" presName="childText" presStyleLbl="conFgAcc1" presStyleIdx="1" presStyleCnt="3">
        <dgm:presLayoutVars>
          <dgm:bulletEnabled val="1"/>
        </dgm:presLayoutVars>
      </dgm:prSet>
      <dgm:spPr/>
    </dgm:pt>
    <dgm:pt modelId="{7082999F-CCCF-4B0B-B569-2272B2B13614}" type="pres">
      <dgm:prSet presAssocID="{69B06818-27AB-4D25-8EF3-131275887D28}" presName="spaceBetweenRectangles" presStyleCnt="0"/>
      <dgm:spPr/>
    </dgm:pt>
    <dgm:pt modelId="{EB6D42CC-C954-4E18-9826-B2C084BA6D29}" type="pres">
      <dgm:prSet presAssocID="{C18E9CFA-E80A-4221-8273-0432D5914E9F}" presName="parentLin" presStyleCnt="0"/>
      <dgm:spPr/>
    </dgm:pt>
    <dgm:pt modelId="{087DB327-909A-4B66-B8B4-275359E0D57A}" type="pres">
      <dgm:prSet presAssocID="{C18E9CFA-E80A-4221-8273-0432D5914E9F}" presName="parentLeftMargin" presStyleLbl="node1" presStyleIdx="1" presStyleCnt="3"/>
      <dgm:spPr/>
    </dgm:pt>
    <dgm:pt modelId="{B747F2B6-9295-47BA-907C-3A3A140E3E76}" type="pres">
      <dgm:prSet presAssocID="{C18E9CFA-E80A-4221-8273-0432D5914E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4A69D1F-DA9B-4E5C-91EB-8818C96B8F9A}" type="pres">
      <dgm:prSet presAssocID="{C18E9CFA-E80A-4221-8273-0432D5914E9F}" presName="negativeSpace" presStyleCnt="0"/>
      <dgm:spPr/>
    </dgm:pt>
    <dgm:pt modelId="{5540FCCF-169C-4E5D-8B9B-BA919FBB4A3B}" type="pres">
      <dgm:prSet presAssocID="{C18E9CFA-E80A-4221-8273-0432D5914E9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EA5302-21C4-47F4-8A62-EBA469B126AC}" type="presOf" srcId="{C18E9CFA-E80A-4221-8273-0432D5914E9F}" destId="{087DB327-909A-4B66-B8B4-275359E0D57A}" srcOrd="0" destOrd="0" presId="urn:microsoft.com/office/officeart/2005/8/layout/list1"/>
    <dgm:cxn modelId="{D8D6110C-F056-41D1-924B-5E0FF78706D4}" type="presOf" srcId="{DDEE5B83-0041-45AF-B8FD-33DF5CE399D7}" destId="{3916AC77-8316-4C03-B646-7528D02E7937}" srcOrd="1" destOrd="0" presId="urn:microsoft.com/office/officeart/2005/8/layout/list1"/>
    <dgm:cxn modelId="{BEC4A515-48CF-46F5-8ABF-7AAA90F84D1A}" type="presOf" srcId="{59E8FC12-9705-424D-9269-14B2D5E9138B}" destId="{75412DCD-FC5D-45CD-894F-614D5EC03D29}" srcOrd="1" destOrd="0" presId="urn:microsoft.com/office/officeart/2005/8/layout/list1"/>
    <dgm:cxn modelId="{436FDE1B-DB2B-40A2-BD82-873C0E0BC587}" type="presOf" srcId="{5AF0E325-8D51-43B5-AC51-7E9D688A53ED}" destId="{7336C286-9AF5-451F-8918-52227C135AEA}" srcOrd="0" destOrd="1" presId="urn:microsoft.com/office/officeart/2005/8/layout/list1"/>
    <dgm:cxn modelId="{1B3FED25-DA53-4CC6-8ABE-C9BD50569CD1}" type="presOf" srcId="{70FBD8C5-E2ED-460F-BCB2-405AD5B6FAB5}" destId="{A9B1379C-7208-48F2-82EF-3BB39121B017}" srcOrd="0" destOrd="0" presId="urn:microsoft.com/office/officeart/2005/8/layout/list1"/>
    <dgm:cxn modelId="{68439763-AF6B-4597-B2FF-492FB1C3EA30}" type="presOf" srcId="{C9289127-D55A-4648-9BF6-02BF2D7DBBB0}" destId="{A9B1379C-7208-48F2-82EF-3BB39121B017}" srcOrd="0" destOrd="1" presId="urn:microsoft.com/office/officeart/2005/8/layout/list1"/>
    <dgm:cxn modelId="{41858B46-200A-4A4E-89D8-9A0CDC3076D3}" srcId="{59E8FC12-9705-424D-9269-14B2D5E9138B}" destId="{5AF0E325-8D51-43B5-AC51-7E9D688A53ED}" srcOrd="1" destOrd="0" parTransId="{DD3181B3-8E6E-4F0F-B9B5-61620666A533}" sibTransId="{C031F098-8F43-4353-B380-DB80E59C608E}"/>
    <dgm:cxn modelId="{8D122449-0564-4944-AFE4-C706B688EA27}" type="presOf" srcId="{59E8FC12-9705-424D-9269-14B2D5E9138B}" destId="{9D57F1BC-0902-473A-91FA-1E2741935285}" srcOrd="0" destOrd="0" presId="urn:microsoft.com/office/officeart/2005/8/layout/list1"/>
    <dgm:cxn modelId="{5549996C-AEF4-425A-B4AC-1771F225B685}" srcId="{DDEE5B83-0041-45AF-B8FD-33DF5CE399D7}" destId="{70FBD8C5-E2ED-460F-BCB2-405AD5B6FAB5}" srcOrd="0" destOrd="0" parTransId="{77B2CCA3-1740-48AE-9354-F36F5DBF16D0}" sibTransId="{7E7E9758-2EC2-4492-BC0D-E3A28E75BAEF}"/>
    <dgm:cxn modelId="{9B55D153-FEF4-4F28-9CA8-0463D9AF07E4}" type="presOf" srcId="{FD3DF0F0-6F3A-43DF-8BA3-1CD806A596B5}" destId="{5540FCCF-169C-4E5D-8B9B-BA919FBB4A3B}" srcOrd="0" destOrd="1" presId="urn:microsoft.com/office/officeart/2005/8/layout/list1"/>
    <dgm:cxn modelId="{B64ACE87-D99B-45BA-8FC6-0237E42146BC}" srcId="{5763FC64-42B9-4176-915A-E37BC7170C08}" destId="{C18E9CFA-E80A-4221-8273-0432D5914E9F}" srcOrd="2" destOrd="0" parTransId="{82D8C416-5549-4D83-AFC8-76CE6B71C53E}" sibTransId="{1E7707BC-D1AF-422B-928A-03624EA9CEB8}"/>
    <dgm:cxn modelId="{5BE5ED93-4F5A-42C4-B527-FFCD1302AD75}" type="presOf" srcId="{C18E9CFA-E80A-4221-8273-0432D5914E9F}" destId="{B747F2B6-9295-47BA-907C-3A3A140E3E76}" srcOrd="1" destOrd="0" presId="urn:microsoft.com/office/officeart/2005/8/layout/list1"/>
    <dgm:cxn modelId="{083A0E9F-CE81-4EA7-A006-83CA41FBB566}" type="presOf" srcId="{87F8B2D1-5F87-409C-A50B-FB82096BD6F7}" destId="{5540FCCF-169C-4E5D-8B9B-BA919FBB4A3B}" srcOrd="0" destOrd="0" presId="urn:microsoft.com/office/officeart/2005/8/layout/list1"/>
    <dgm:cxn modelId="{0DEF01A1-890F-4551-9DD8-4F52B091BF0D}" srcId="{DDEE5B83-0041-45AF-B8FD-33DF5CE399D7}" destId="{C9289127-D55A-4648-9BF6-02BF2D7DBBB0}" srcOrd="1" destOrd="0" parTransId="{061428F1-A9D0-4309-B39C-4AB9517BD15E}" sibTransId="{2C53D318-95FD-4541-8A55-2EA1818586B4}"/>
    <dgm:cxn modelId="{5AD3CEB7-CE5E-484E-8C44-2D144365C945}" type="presOf" srcId="{5763FC64-42B9-4176-915A-E37BC7170C08}" destId="{5BF52651-FC67-4016-94AE-F2EA672D45F5}" srcOrd="0" destOrd="0" presId="urn:microsoft.com/office/officeart/2005/8/layout/list1"/>
    <dgm:cxn modelId="{ABE473C2-9C35-40A2-87BA-4F2EE2201471}" srcId="{59E8FC12-9705-424D-9269-14B2D5E9138B}" destId="{53023ED7-2F0B-40F8-B374-4E195CF49CF3}" srcOrd="0" destOrd="0" parTransId="{273D3C98-2C83-4D1B-90C9-7D0A5794FE72}" sibTransId="{ADC2CAAC-F704-460E-B88E-A547915F5852}"/>
    <dgm:cxn modelId="{AAA3F0C4-BC64-4EF4-BAB4-17F5805370EA}" type="presOf" srcId="{DDEE5B83-0041-45AF-B8FD-33DF5CE399D7}" destId="{B588C475-B339-4759-84AE-B47A1ADD1C9A}" srcOrd="0" destOrd="0" presId="urn:microsoft.com/office/officeart/2005/8/layout/list1"/>
    <dgm:cxn modelId="{324103C9-DCA2-40CA-97ED-03294A199C2B}" srcId="{5763FC64-42B9-4176-915A-E37BC7170C08}" destId="{DDEE5B83-0041-45AF-B8FD-33DF5CE399D7}" srcOrd="0" destOrd="0" parTransId="{03CF92ED-256C-4962-BB05-47770B62411C}" sibTransId="{FDF95ADB-EB97-4F16-94F0-52F6BF6F47F7}"/>
    <dgm:cxn modelId="{410DA0C9-936D-4F4A-A820-08CCA2FD0FC3}" type="presOf" srcId="{5DE52A05-FEC1-45D4-B7C6-3F440FC649EA}" destId="{5540FCCF-169C-4E5D-8B9B-BA919FBB4A3B}" srcOrd="0" destOrd="2" presId="urn:microsoft.com/office/officeart/2005/8/layout/list1"/>
    <dgm:cxn modelId="{99D143CC-EF87-4E51-9D9F-7471CC311584}" srcId="{C18E9CFA-E80A-4221-8273-0432D5914E9F}" destId="{87F8B2D1-5F87-409C-A50B-FB82096BD6F7}" srcOrd="0" destOrd="0" parTransId="{4E1FDF8F-1EC8-4464-BF99-225B4C982904}" sibTransId="{93A0DED7-1352-494A-9C57-38A856E0EAA1}"/>
    <dgm:cxn modelId="{3BA399CD-651C-4EF5-9E46-0B62E544726E}" srcId="{C18E9CFA-E80A-4221-8273-0432D5914E9F}" destId="{FD3DF0F0-6F3A-43DF-8BA3-1CD806A596B5}" srcOrd="1" destOrd="0" parTransId="{16F65631-8355-41F5-9076-8629399C7356}" sibTransId="{9D9210E5-34E3-4AAF-9CA4-B83E05DC13EF}"/>
    <dgm:cxn modelId="{151255CF-B384-4E17-BB00-AD12EACD3EA5}" type="presOf" srcId="{53023ED7-2F0B-40F8-B374-4E195CF49CF3}" destId="{7336C286-9AF5-451F-8918-52227C135AEA}" srcOrd="0" destOrd="0" presId="urn:microsoft.com/office/officeart/2005/8/layout/list1"/>
    <dgm:cxn modelId="{FBABADD5-CAD6-4407-B36C-1E54747D5D71}" srcId="{5763FC64-42B9-4176-915A-E37BC7170C08}" destId="{59E8FC12-9705-424D-9269-14B2D5E9138B}" srcOrd="1" destOrd="0" parTransId="{81F39A99-95BB-4C95-9041-1A592E00900E}" sibTransId="{69B06818-27AB-4D25-8EF3-131275887D28}"/>
    <dgm:cxn modelId="{B054FADC-1190-4321-8B1A-00CAEC0278C3}" srcId="{C18E9CFA-E80A-4221-8273-0432D5914E9F}" destId="{5DE52A05-FEC1-45D4-B7C6-3F440FC649EA}" srcOrd="2" destOrd="0" parTransId="{A61ED09D-F064-4B7D-B9ED-D92E59035DC0}" sibTransId="{2EDB4362-4A40-4099-B353-7595AFFEC847}"/>
    <dgm:cxn modelId="{E5730BF1-A9C9-4B42-9F5D-2A4373C6F384}" type="presParOf" srcId="{5BF52651-FC67-4016-94AE-F2EA672D45F5}" destId="{7177EE68-9E56-401B-8E54-22304FF9F805}" srcOrd="0" destOrd="0" presId="urn:microsoft.com/office/officeart/2005/8/layout/list1"/>
    <dgm:cxn modelId="{ACC2EE0D-38D2-4F2F-ABC8-1D9458742A6A}" type="presParOf" srcId="{7177EE68-9E56-401B-8E54-22304FF9F805}" destId="{B588C475-B339-4759-84AE-B47A1ADD1C9A}" srcOrd="0" destOrd="0" presId="urn:microsoft.com/office/officeart/2005/8/layout/list1"/>
    <dgm:cxn modelId="{E5595113-9FD3-4AD4-9567-66963AF1625B}" type="presParOf" srcId="{7177EE68-9E56-401B-8E54-22304FF9F805}" destId="{3916AC77-8316-4C03-B646-7528D02E7937}" srcOrd="1" destOrd="0" presId="urn:microsoft.com/office/officeart/2005/8/layout/list1"/>
    <dgm:cxn modelId="{10FDBF3E-00B5-4427-BC51-417566A7091F}" type="presParOf" srcId="{5BF52651-FC67-4016-94AE-F2EA672D45F5}" destId="{AAEB0A4D-A3A1-47FC-BCB7-8E285B7079EF}" srcOrd="1" destOrd="0" presId="urn:microsoft.com/office/officeart/2005/8/layout/list1"/>
    <dgm:cxn modelId="{D4571738-DBE9-447B-B332-7FC9C1172A94}" type="presParOf" srcId="{5BF52651-FC67-4016-94AE-F2EA672D45F5}" destId="{A9B1379C-7208-48F2-82EF-3BB39121B017}" srcOrd="2" destOrd="0" presId="urn:microsoft.com/office/officeart/2005/8/layout/list1"/>
    <dgm:cxn modelId="{39E5AC2D-656F-473E-BC6D-D47B7A737596}" type="presParOf" srcId="{5BF52651-FC67-4016-94AE-F2EA672D45F5}" destId="{A64BFD78-0F2C-4E33-AC68-E2B7334CC65C}" srcOrd="3" destOrd="0" presId="urn:microsoft.com/office/officeart/2005/8/layout/list1"/>
    <dgm:cxn modelId="{C42B9B6B-E4DD-45F3-A842-73698229A957}" type="presParOf" srcId="{5BF52651-FC67-4016-94AE-F2EA672D45F5}" destId="{9A586AFD-C5EF-4A60-A922-C6E56826538C}" srcOrd="4" destOrd="0" presId="urn:microsoft.com/office/officeart/2005/8/layout/list1"/>
    <dgm:cxn modelId="{C937E3BB-C995-47EE-A758-153ACCE6BCD0}" type="presParOf" srcId="{9A586AFD-C5EF-4A60-A922-C6E56826538C}" destId="{9D57F1BC-0902-473A-91FA-1E2741935285}" srcOrd="0" destOrd="0" presId="urn:microsoft.com/office/officeart/2005/8/layout/list1"/>
    <dgm:cxn modelId="{F6E273B2-CEA1-4A97-9E35-567C9BDB94BE}" type="presParOf" srcId="{9A586AFD-C5EF-4A60-A922-C6E56826538C}" destId="{75412DCD-FC5D-45CD-894F-614D5EC03D29}" srcOrd="1" destOrd="0" presId="urn:microsoft.com/office/officeart/2005/8/layout/list1"/>
    <dgm:cxn modelId="{B1652B1E-1734-4102-B610-8A24BB341D2C}" type="presParOf" srcId="{5BF52651-FC67-4016-94AE-F2EA672D45F5}" destId="{24A30E67-7EB2-4623-AF65-94CB0E0DC16F}" srcOrd="5" destOrd="0" presId="urn:microsoft.com/office/officeart/2005/8/layout/list1"/>
    <dgm:cxn modelId="{D5F2D7CB-A945-4967-B8BE-F39437E4FAA8}" type="presParOf" srcId="{5BF52651-FC67-4016-94AE-F2EA672D45F5}" destId="{7336C286-9AF5-451F-8918-52227C135AEA}" srcOrd="6" destOrd="0" presId="urn:microsoft.com/office/officeart/2005/8/layout/list1"/>
    <dgm:cxn modelId="{C94B5B90-6111-4A2A-B701-B6447B7DB530}" type="presParOf" srcId="{5BF52651-FC67-4016-94AE-F2EA672D45F5}" destId="{7082999F-CCCF-4B0B-B569-2272B2B13614}" srcOrd="7" destOrd="0" presId="urn:microsoft.com/office/officeart/2005/8/layout/list1"/>
    <dgm:cxn modelId="{D14382D4-2684-4C85-8E29-1282DE3A4F1A}" type="presParOf" srcId="{5BF52651-FC67-4016-94AE-F2EA672D45F5}" destId="{EB6D42CC-C954-4E18-9826-B2C084BA6D29}" srcOrd="8" destOrd="0" presId="urn:microsoft.com/office/officeart/2005/8/layout/list1"/>
    <dgm:cxn modelId="{42A9FC24-F6D0-474F-9364-D4850B13451F}" type="presParOf" srcId="{EB6D42CC-C954-4E18-9826-B2C084BA6D29}" destId="{087DB327-909A-4B66-B8B4-275359E0D57A}" srcOrd="0" destOrd="0" presId="urn:microsoft.com/office/officeart/2005/8/layout/list1"/>
    <dgm:cxn modelId="{00792189-01B2-4295-8C09-690D3D44A9DC}" type="presParOf" srcId="{EB6D42CC-C954-4E18-9826-B2C084BA6D29}" destId="{B747F2B6-9295-47BA-907C-3A3A140E3E76}" srcOrd="1" destOrd="0" presId="urn:microsoft.com/office/officeart/2005/8/layout/list1"/>
    <dgm:cxn modelId="{98F984C7-3222-49BE-9C20-E191113C831F}" type="presParOf" srcId="{5BF52651-FC67-4016-94AE-F2EA672D45F5}" destId="{B4A69D1F-DA9B-4E5C-91EB-8818C96B8F9A}" srcOrd="9" destOrd="0" presId="urn:microsoft.com/office/officeart/2005/8/layout/list1"/>
    <dgm:cxn modelId="{5C9C5341-D57E-483C-8C73-7E1996BC105C}" type="presParOf" srcId="{5BF52651-FC67-4016-94AE-F2EA672D45F5}" destId="{5540FCCF-169C-4E5D-8B9B-BA919FBB4A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A5D0A9-C815-49E1-AE95-BEF8E55F1CA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715A41-AF86-4057-A672-36BE76BD716C}">
      <dgm:prSet/>
      <dgm:spPr/>
      <dgm:t>
        <a:bodyPr/>
        <a:lstStyle/>
        <a:p>
          <a:r>
            <a:rPr lang="en-US" dirty="0"/>
            <a:t>Complete patient health information in real-time</a:t>
          </a:r>
        </a:p>
      </dgm:t>
    </dgm:pt>
    <dgm:pt modelId="{0D75F5B5-5E5C-4F3D-A2A0-7A4DBCFA25FF}" type="parTrans" cxnId="{FA25F0DC-2AC3-45C2-8215-C8629B028008}">
      <dgm:prSet/>
      <dgm:spPr/>
      <dgm:t>
        <a:bodyPr/>
        <a:lstStyle/>
        <a:p>
          <a:endParaRPr lang="en-US"/>
        </a:p>
      </dgm:t>
    </dgm:pt>
    <dgm:pt modelId="{2804E810-CC8B-4403-908F-863B78780706}" type="sibTrans" cxnId="{FA25F0DC-2AC3-45C2-8215-C8629B028008}">
      <dgm:prSet/>
      <dgm:spPr/>
      <dgm:t>
        <a:bodyPr/>
        <a:lstStyle/>
        <a:p>
          <a:endParaRPr lang="en-US"/>
        </a:p>
      </dgm:t>
    </dgm:pt>
    <dgm:pt modelId="{F1CDAF1D-7E69-4494-AECB-CA679A441F14}">
      <dgm:prSet/>
      <dgm:spPr/>
      <dgm:t>
        <a:bodyPr/>
        <a:lstStyle/>
        <a:p>
          <a:r>
            <a:rPr lang="en-US" dirty="0"/>
            <a:t>Faster diagnosis and more effective treatment</a:t>
          </a:r>
        </a:p>
      </dgm:t>
    </dgm:pt>
    <dgm:pt modelId="{4E4844A8-F639-42C9-B9E5-480B9485F36A}" type="parTrans" cxnId="{DCFAD520-DDEB-429A-922D-073B7F26D2B7}">
      <dgm:prSet/>
      <dgm:spPr/>
      <dgm:t>
        <a:bodyPr/>
        <a:lstStyle/>
        <a:p>
          <a:endParaRPr lang="en-US"/>
        </a:p>
      </dgm:t>
    </dgm:pt>
    <dgm:pt modelId="{7BE3925D-2643-4669-9C6B-80742AE79CFC}" type="sibTrans" cxnId="{DCFAD520-DDEB-429A-922D-073B7F26D2B7}">
      <dgm:prSet/>
      <dgm:spPr/>
      <dgm:t>
        <a:bodyPr/>
        <a:lstStyle/>
        <a:p>
          <a:endParaRPr lang="en-US"/>
        </a:p>
      </dgm:t>
    </dgm:pt>
    <dgm:pt modelId="{EA5ADE00-058C-415E-931A-7E2B11C75708}">
      <dgm:prSet/>
      <dgm:spPr/>
      <dgm:t>
        <a:bodyPr/>
        <a:lstStyle/>
        <a:p>
          <a:r>
            <a:rPr lang="en-US" dirty="0"/>
            <a:t>Cheaper healthcare</a:t>
          </a:r>
        </a:p>
      </dgm:t>
    </dgm:pt>
    <dgm:pt modelId="{40539959-D2F2-45A6-8C5F-C88E6E668DC7}" type="parTrans" cxnId="{FF0381E3-341A-4097-AC25-1340F653560F}">
      <dgm:prSet/>
      <dgm:spPr/>
      <dgm:t>
        <a:bodyPr/>
        <a:lstStyle/>
        <a:p>
          <a:endParaRPr lang="en-US"/>
        </a:p>
      </dgm:t>
    </dgm:pt>
    <dgm:pt modelId="{E4ADABFB-CF8B-45C5-867C-C1C63A703DF4}" type="sibTrans" cxnId="{FF0381E3-341A-4097-AC25-1340F653560F}">
      <dgm:prSet/>
      <dgm:spPr/>
      <dgm:t>
        <a:bodyPr/>
        <a:lstStyle/>
        <a:p>
          <a:endParaRPr lang="en-US"/>
        </a:p>
      </dgm:t>
    </dgm:pt>
    <dgm:pt modelId="{B1B30961-9333-4036-83F6-C911ECDBA48D}">
      <dgm:prSet/>
      <dgm:spPr/>
      <dgm:t>
        <a:bodyPr/>
        <a:lstStyle/>
        <a:p>
          <a:r>
            <a:rPr lang="en-US" dirty="0"/>
            <a:t>Medical records can be accessed and updated globally</a:t>
          </a:r>
        </a:p>
      </dgm:t>
    </dgm:pt>
    <dgm:pt modelId="{8BB8BA3C-895B-47EC-8BB2-B6084802444B}" type="parTrans" cxnId="{A2C39502-AD74-49B4-A22E-198F0A12901B}">
      <dgm:prSet/>
      <dgm:spPr/>
      <dgm:t>
        <a:bodyPr/>
        <a:lstStyle/>
        <a:p>
          <a:endParaRPr lang="en-US"/>
        </a:p>
      </dgm:t>
    </dgm:pt>
    <dgm:pt modelId="{00FC539E-EF79-4861-ACD0-2D610A08C6EC}" type="sibTrans" cxnId="{A2C39502-AD74-49B4-A22E-198F0A12901B}">
      <dgm:prSet/>
      <dgm:spPr/>
      <dgm:t>
        <a:bodyPr/>
        <a:lstStyle/>
        <a:p>
          <a:endParaRPr lang="en-US"/>
        </a:p>
      </dgm:t>
    </dgm:pt>
    <dgm:pt modelId="{ED984E7E-0635-4AEE-800D-915C477BF98D}" type="pres">
      <dgm:prSet presAssocID="{8CA5D0A9-C815-49E1-AE95-BEF8E55F1C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FF5937-3CA6-4A9D-9416-71507990F744}" type="pres">
      <dgm:prSet presAssocID="{EA715A41-AF86-4057-A672-36BE76BD716C}" presName="hierRoot1" presStyleCnt="0"/>
      <dgm:spPr/>
    </dgm:pt>
    <dgm:pt modelId="{C1D46C4D-6B7B-4B1A-BDE8-017F129643A7}" type="pres">
      <dgm:prSet presAssocID="{EA715A41-AF86-4057-A672-36BE76BD716C}" presName="composite" presStyleCnt="0"/>
      <dgm:spPr/>
    </dgm:pt>
    <dgm:pt modelId="{C4901644-55C5-4515-A386-C933125143DA}" type="pres">
      <dgm:prSet presAssocID="{EA715A41-AF86-4057-A672-36BE76BD716C}" presName="background" presStyleLbl="node0" presStyleIdx="0" presStyleCnt="4"/>
      <dgm:spPr/>
    </dgm:pt>
    <dgm:pt modelId="{DAA215CE-C0BE-4170-A2DB-F20778AA804D}" type="pres">
      <dgm:prSet presAssocID="{EA715A41-AF86-4057-A672-36BE76BD716C}" presName="text" presStyleLbl="fgAcc0" presStyleIdx="0" presStyleCnt="4" custLinFactY="-2508" custLinFactNeighborX="28887" custLinFactNeighborY="-100000">
        <dgm:presLayoutVars>
          <dgm:chPref val="3"/>
        </dgm:presLayoutVars>
      </dgm:prSet>
      <dgm:spPr/>
    </dgm:pt>
    <dgm:pt modelId="{C277F43A-CC75-4BF8-B41A-0C89F2D39D75}" type="pres">
      <dgm:prSet presAssocID="{EA715A41-AF86-4057-A672-36BE76BD716C}" presName="hierChild2" presStyleCnt="0"/>
      <dgm:spPr/>
    </dgm:pt>
    <dgm:pt modelId="{F4A32D0E-2D99-481B-B5DF-7E414E4E6089}" type="pres">
      <dgm:prSet presAssocID="{B1B30961-9333-4036-83F6-C911ECDBA48D}" presName="hierRoot1" presStyleCnt="0"/>
      <dgm:spPr/>
    </dgm:pt>
    <dgm:pt modelId="{65226F21-FAAF-4557-B1EF-2BDDBFCCD75F}" type="pres">
      <dgm:prSet presAssocID="{B1B30961-9333-4036-83F6-C911ECDBA48D}" presName="composite" presStyleCnt="0"/>
      <dgm:spPr/>
    </dgm:pt>
    <dgm:pt modelId="{32145223-7AFC-459B-B5D8-3F590EBA341C}" type="pres">
      <dgm:prSet presAssocID="{B1B30961-9333-4036-83F6-C911ECDBA48D}" presName="background" presStyleLbl="node0" presStyleIdx="1" presStyleCnt="4"/>
      <dgm:spPr/>
    </dgm:pt>
    <dgm:pt modelId="{5D128B43-0F5D-4533-99D8-FE6CA9034045}" type="pres">
      <dgm:prSet presAssocID="{B1B30961-9333-4036-83F6-C911ECDBA48D}" presName="text" presStyleLbl="fgAcc0" presStyleIdx="1" presStyleCnt="4" custLinFactNeighborX="-92824" custLinFactNeighborY="71573">
        <dgm:presLayoutVars>
          <dgm:chPref val="3"/>
        </dgm:presLayoutVars>
      </dgm:prSet>
      <dgm:spPr/>
    </dgm:pt>
    <dgm:pt modelId="{77B5089F-9CC1-46EA-93E7-FBD29D4512A9}" type="pres">
      <dgm:prSet presAssocID="{B1B30961-9333-4036-83F6-C911ECDBA48D}" presName="hierChild2" presStyleCnt="0"/>
      <dgm:spPr/>
    </dgm:pt>
    <dgm:pt modelId="{92519809-8537-4153-975B-7560973530B5}" type="pres">
      <dgm:prSet presAssocID="{F1CDAF1D-7E69-4494-AECB-CA679A441F14}" presName="hierRoot1" presStyleCnt="0"/>
      <dgm:spPr/>
    </dgm:pt>
    <dgm:pt modelId="{EB1172EC-E8C1-4792-8A36-EDB0673FEB89}" type="pres">
      <dgm:prSet presAssocID="{F1CDAF1D-7E69-4494-AECB-CA679A441F14}" presName="composite" presStyleCnt="0"/>
      <dgm:spPr/>
    </dgm:pt>
    <dgm:pt modelId="{16DD66E9-A6F0-499D-B53B-82AB98B3221B}" type="pres">
      <dgm:prSet presAssocID="{F1CDAF1D-7E69-4494-AECB-CA679A441F14}" presName="background" presStyleLbl="node0" presStyleIdx="2" presStyleCnt="4"/>
      <dgm:spPr/>
    </dgm:pt>
    <dgm:pt modelId="{B178C668-26DF-4FAE-8313-9B1777CA6DAD}" type="pres">
      <dgm:prSet presAssocID="{F1CDAF1D-7E69-4494-AECB-CA679A441F14}" presName="text" presStyleLbl="fgAcc0" presStyleIdx="2" presStyleCnt="4" custLinFactY="-688" custLinFactNeighborX="-19258" custLinFactNeighborY="-100000">
        <dgm:presLayoutVars>
          <dgm:chPref val="3"/>
        </dgm:presLayoutVars>
      </dgm:prSet>
      <dgm:spPr/>
    </dgm:pt>
    <dgm:pt modelId="{EEB3CA35-4168-4AB7-91A0-19F0F4054C28}" type="pres">
      <dgm:prSet presAssocID="{F1CDAF1D-7E69-4494-AECB-CA679A441F14}" presName="hierChild2" presStyleCnt="0"/>
      <dgm:spPr/>
    </dgm:pt>
    <dgm:pt modelId="{692EEC9E-C7DC-4A4D-AB4D-962EBB5DBC6A}" type="pres">
      <dgm:prSet presAssocID="{EA5ADE00-058C-415E-931A-7E2B11C75708}" presName="hierRoot1" presStyleCnt="0"/>
      <dgm:spPr/>
    </dgm:pt>
    <dgm:pt modelId="{DA6CBF74-D840-4FD3-B2CD-A1AABF85F011}" type="pres">
      <dgm:prSet presAssocID="{EA5ADE00-058C-415E-931A-7E2B11C75708}" presName="composite" presStyleCnt="0"/>
      <dgm:spPr/>
    </dgm:pt>
    <dgm:pt modelId="{DAA1A228-FDFB-4CE6-9F83-9060234B4B46}" type="pres">
      <dgm:prSet presAssocID="{EA5ADE00-058C-415E-931A-7E2B11C75708}" presName="background" presStyleLbl="node0" presStyleIdx="3" presStyleCnt="4"/>
      <dgm:spPr/>
    </dgm:pt>
    <dgm:pt modelId="{16495178-B138-4004-B9E4-8584EEC64394}" type="pres">
      <dgm:prSet presAssocID="{EA5ADE00-058C-415E-931A-7E2B11C75708}" presName="text" presStyleLbl="fgAcc0" presStyleIdx="3" presStyleCnt="4" custLinFactX="-40584" custLinFactNeighborX="-100000" custLinFactNeighborY="70967">
        <dgm:presLayoutVars>
          <dgm:chPref val="3"/>
        </dgm:presLayoutVars>
      </dgm:prSet>
      <dgm:spPr/>
    </dgm:pt>
    <dgm:pt modelId="{A888037C-A8CA-48F0-8CE5-E82F02581B50}" type="pres">
      <dgm:prSet presAssocID="{EA5ADE00-058C-415E-931A-7E2B11C75708}" presName="hierChild2" presStyleCnt="0"/>
      <dgm:spPr/>
    </dgm:pt>
  </dgm:ptLst>
  <dgm:cxnLst>
    <dgm:cxn modelId="{A2C39502-AD74-49B4-A22E-198F0A12901B}" srcId="{8CA5D0A9-C815-49E1-AE95-BEF8E55F1CA1}" destId="{B1B30961-9333-4036-83F6-C911ECDBA48D}" srcOrd="1" destOrd="0" parTransId="{8BB8BA3C-895B-47EC-8BB2-B6084802444B}" sibTransId="{00FC539E-EF79-4861-ACD0-2D610A08C6EC}"/>
    <dgm:cxn modelId="{B6B4E509-FFE8-4A60-8D4A-B14B25C72589}" type="presOf" srcId="{8CA5D0A9-C815-49E1-AE95-BEF8E55F1CA1}" destId="{ED984E7E-0635-4AEE-800D-915C477BF98D}" srcOrd="0" destOrd="0" presId="urn:microsoft.com/office/officeart/2005/8/layout/hierarchy1"/>
    <dgm:cxn modelId="{DCFAD520-DDEB-429A-922D-073B7F26D2B7}" srcId="{8CA5D0A9-C815-49E1-AE95-BEF8E55F1CA1}" destId="{F1CDAF1D-7E69-4494-AECB-CA679A441F14}" srcOrd="2" destOrd="0" parTransId="{4E4844A8-F639-42C9-B9E5-480B9485F36A}" sibTransId="{7BE3925D-2643-4669-9C6B-80742AE79CFC}"/>
    <dgm:cxn modelId="{43F12B5D-7A4A-48F4-8D80-34E07B9FF0CA}" type="presOf" srcId="{F1CDAF1D-7E69-4494-AECB-CA679A441F14}" destId="{B178C668-26DF-4FAE-8313-9B1777CA6DAD}" srcOrd="0" destOrd="0" presId="urn:microsoft.com/office/officeart/2005/8/layout/hierarchy1"/>
    <dgm:cxn modelId="{83354172-2C65-4DCF-9BCD-65A0C575C84B}" type="presOf" srcId="{B1B30961-9333-4036-83F6-C911ECDBA48D}" destId="{5D128B43-0F5D-4533-99D8-FE6CA9034045}" srcOrd="0" destOrd="0" presId="urn:microsoft.com/office/officeart/2005/8/layout/hierarchy1"/>
    <dgm:cxn modelId="{707511CF-F479-44E6-A05C-2820C70652D4}" type="presOf" srcId="{EA715A41-AF86-4057-A672-36BE76BD716C}" destId="{DAA215CE-C0BE-4170-A2DB-F20778AA804D}" srcOrd="0" destOrd="0" presId="urn:microsoft.com/office/officeart/2005/8/layout/hierarchy1"/>
    <dgm:cxn modelId="{FA25F0DC-2AC3-45C2-8215-C8629B028008}" srcId="{8CA5D0A9-C815-49E1-AE95-BEF8E55F1CA1}" destId="{EA715A41-AF86-4057-A672-36BE76BD716C}" srcOrd="0" destOrd="0" parTransId="{0D75F5B5-5E5C-4F3D-A2A0-7A4DBCFA25FF}" sibTransId="{2804E810-CC8B-4403-908F-863B78780706}"/>
    <dgm:cxn modelId="{FF0381E3-341A-4097-AC25-1340F653560F}" srcId="{8CA5D0A9-C815-49E1-AE95-BEF8E55F1CA1}" destId="{EA5ADE00-058C-415E-931A-7E2B11C75708}" srcOrd="3" destOrd="0" parTransId="{40539959-D2F2-45A6-8C5F-C88E6E668DC7}" sibTransId="{E4ADABFB-CF8B-45C5-867C-C1C63A703DF4}"/>
    <dgm:cxn modelId="{2A6F78EC-6357-4B7C-A6BC-603ADBF7664E}" type="presOf" srcId="{EA5ADE00-058C-415E-931A-7E2B11C75708}" destId="{16495178-B138-4004-B9E4-8584EEC64394}" srcOrd="0" destOrd="0" presId="urn:microsoft.com/office/officeart/2005/8/layout/hierarchy1"/>
    <dgm:cxn modelId="{1EF58080-7570-492C-ADAD-0F47B05F85B8}" type="presParOf" srcId="{ED984E7E-0635-4AEE-800D-915C477BF98D}" destId="{91FF5937-3CA6-4A9D-9416-71507990F744}" srcOrd="0" destOrd="0" presId="urn:microsoft.com/office/officeart/2005/8/layout/hierarchy1"/>
    <dgm:cxn modelId="{49D9980B-FA33-4D7E-85A2-9B89F509E110}" type="presParOf" srcId="{91FF5937-3CA6-4A9D-9416-71507990F744}" destId="{C1D46C4D-6B7B-4B1A-BDE8-017F129643A7}" srcOrd="0" destOrd="0" presId="urn:microsoft.com/office/officeart/2005/8/layout/hierarchy1"/>
    <dgm:cxn modelId="{105A0C67-2E65-41D7-8CC6-B3094809FE72}" type="presParOf" srcId="{C1D46C4D-6B7B-4B1A-BDE8-017F129643A7}" destId="{C4901644-55C5-4515-A386-C933125143DA}" srcOrd="0" destOrd="0" presId="urn:microsoft.com/office/officeart/2005/8/layout/hierarchy1"/>
    <dgm:cxn modelId="{0CE0DC53-DBAC-4633-B870-B28535104B04}" type="presParOf" srcId="{C1D46C4D-6B7B-4B1A-BDE8-017F129643A7}" destId="{DAA215CE-C0BE-4170-A2DB-F20778AA804D}" srcOrd="1" destOrd="0" presId="urn:microsoft.com/office/officeart/2005/8/layout/hierarchy1"/>
    <dgm:cxn modelId="{DF22A3B0-193D-4881-99EF-6F29EEBC3ACE}" type="presParOf" srcId="{91FF5937-3CA6-4A9D-9416-71507990F744}" destId="{C277F43A-CC75-4BF8-B41A-0C89F2D39D75}" srcOrd="1" destOrd="0" presId="urn:microsoft.com/office/officeart/2005/8/layout/hierarchy1"/>
    <dgm:cxn modelId="{8F9B3EA7-19CD-4EBE-9832-9E722E98F59E}" type="presParOf" srcId="{ED984E7E-0635-4AEE-800D-915C477BF98D}" destId="{F4A32D0E-2D99-481B-B5DF-7E414E4E6089}" srcOrd="1" destOrd="0" presId="urn:microsoft.com/office/officeart/2005/8/layout/hierarchy1"/>
    <dgm:cxn modelId="{4667B811-8C29-4EA4-94C1-D95523DB220C}" type="presParOf" srcId="{F4A32D0E-2D99-481B-B5DF-7E414E4E6089}" destId="{65226F21-FAAF-4557-B1EF-2BDDBFCCD75F}" srcOrd="0" destOrd="0" presId="urn:microsoft.com/office/officeart/2005/8/layout/hierarchy1"/>
    <dgm:cxn modelId="{4DCA2E25-7654-4A7C-9929-775D79C9D7FA}" type="presParOf" srcId="{65226F21-FAAF-4557-B1EF-2BDDBFCCD75F}" destId="{32145223-7AFC-459B-B5D8-3F590EBA341C}" srcOrd="0" destOrd="0" presId="urn:microsoft.com/office/officeart/2005/8/layout/hierarchy1"/>
    <dgm:cxn modelId="{04F23BE0-2C77-4B18-9812-7E01AA5991C4}" type="presParOf" srcId="{65226F21-FAAF-4557-B1EF-2BDDBFCCD75F}" destId="{5D128B43-0F5D-4533-99D8-FE6CA9034045}" srcOrd="1" destOrd="0" presId="urn:microsoft.com/office/officeart/2005/8/layout/hierarchy1"/>
    <dgm:cxn modelId="{DB6AD5CD-3085-40D0-B554-76F1718C24C3}" type="presParOf" srcId="{F4A32D0E-2D99-481B-B5DF-7E414E4E6089}" destId="{77B5089F-9CC1-46EA-93E7-FBD29D4512A9}" srcOrd="1" destOrd="0" presId="urn:microsoft.com/office/officeart/2005/8/layout/hierarchy1"/>
    <dgm:cxn modelId="{2BAB076C-7699-4FF3-9B3C-D8ADF84864BA}" type="presParOf" srcId="{ED984E7E-0635-4AEE-800D-915C477BF98D}" destId="{92519809-8537-4153-975B-7560973530B5}" srcOrd="2" destOrd="0" presId="urn:microsoft.com/office/officeart/2005/8/layout/hierarchy1"/>
    <dgm:cxn modelId="{11361114-7A88-4F40-BA67-954E3846CBD2}" type="presParOf" srcId="{92519809-8537-4153-975B-7560973530B5}" destId="{EB1172EC-E8C1-4792-8A36-EDB0673FEB89}" srcOrd="0" destOrd="0" presId="urn:microsoft.com/office/officeart/2005/8/layout/hierarchy1"/>
    <dgm:cxn modelId="{54333C46-5BEB-49AD-8993-3522F0897848}" type="presParOf" srcId="{EB1172EC-E8C1-4792-8A36-EDB0673FEB89}" destId="{16DD66E9-A6F0-499D-B53B-82AB98B3221B}" srcOrd="0" destOrd="0" presId="urn:microsoft.com/office/officeart/2005/8/layout/hierarchy1"/>
    <dgm:cxn modelId="{30E69EB1-2026-466A-910C-F0617FC24714}" type="presParOf" srcId="{EB1172EC-E8C1-4792-8A36-EDB0673FEB89}" destId="{B178C668-26DF-4FAE-8313-9B1777CA6DAD}" srcOrd="1" destOrd="0" presId="urn:microsoft.com/office/officeart/2005/8/layout/hierarchy1"/>
    <dgm:cxn modelId="{E38B75B9-5E30-4F6C-A992-A4BCF3B47CCD}" type="presParOf" srcId="{92519809-8537-4153-975B-7560973530B5}" destId="{EEB3CA35-4168-4AB7-91A0-19F0F4054C28}" srcOrd="1" destOrd="0" presId="urn:microsoft.com/office/officeart/2005/8/layout/hierarchy1"/>
    <dgm:cxn modelId="{229E3382-FE06-4B16-977D-60E46FB8D60D}" type="presParOf" srcId="{ED984E7E-0635-4AEE-800D-915C477BF98D}" destId="{692EEC9E-C7DC-4A4D-AB4D-962EBB5DBC6A}" srcOrd="3" destOrd="0" presId="urn:microsoft.com/office/officeart/2005/8/layout/hierarchy1"/>
    <dgm:cxn modelId="{C4BF71C1-A567-4E8D-B874-799BB622B21D}" type="presParOf" srcId="{692EEC9E-C7DC-4A4D-AB4D-962EBB5DBC6A}" destId="{DA6CBF74-D840-4FD3-B2CD-A1AABF85F011}" srcOrd="0" destOrd="0" presId="urn:microsoft.com/office/officeart/2005/8/layout/hierarchy1"/>
    <dgm:cxn modelId="{B0BB35D1-2DBD-44C5-949D-226F1C83C0DF}" type="presParOf" srcId="{DA6CBF74-D840-4FD3-B2CD-A1AABF85F011}" destId="{DAA1A228-FDFB-4CE6-9F83-9060234B4B46}" srcOrd="0" destOrd="0" presId="urn:microsoft.com/office/officeart/2005/8/layout/hierarchy1"/>
    <dgm:cxn modelId="{8B46E29E-2939-48FD-B092-390458B07287}" type="presParOf" srcId="{DA6CBF74-D840-4FD3-B2CD-A1AABF85F011}" destId="{16495178-B138-4004-B9E4-8584EEC64394}" srcOrd="1" destOrd="0" presId="urn:microsoft.com/office/officeart/2005/8/layout/hierarchy1"/>
    <dgm:cxn modelId="{68C4EDC8-62B7-48BB-90C5-61A6835A6EDF}" type="presParOf" srcId="{692EEC9E-C7DC-4A4D-AB4D-962EBB5DBC6A}" destId="{A888037C-A8CA-48F0-8CE5-E82F02581B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01644-55C5-4515-A386-C933125143DA}">
      <dsp:nvSpPr>
        <dsp:cNvPr id="0" name=""/>
        <dsp:cNvSpPr/>
      </dsp:nvSpPr>
      <dsp:spPr>
        <a:xfrm>
          <a:off x="940452" y="-183425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215CE-C0BE-4170-A2DB-F20778AA804D}">
      <dsp:nvSpPr>
        <dsp:cNvPr id="0" name=""/>
        <dsp:cNvSpPr/>
      </dsp:nvSpPr>
      <dsp:spPr>
        <a:xfrm>
          <a:off x="1163998" y="28943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Patient Data</a:t>
          </a:r>
        </a:p>
      </dsp:txBody>
      <dsp:txXfrm>
        <a:off x="1201417" y="66362"/>
        <a:ext cx="1937080" cy="1202729"/>
      </dsp:txXfrm>
    </dsp:sp>
    <dsp:sp modelId="{0B1102FD-E88A-4820-BFFF-2AF8EFEBABB4}">
      <dsp:nvSpPr>
        <dsp:cNvPr id="0" name=""/>
        <dsp:cNvSpPr/>
      </dsp:nvSpPr>
      <dsp:spPr>
        <a:xfrm>
          <a:off x="958503" y="2064659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74A80-D5E3-4D2E-86EE-ADF78B45DE8E}">
      <dsp:nvSpPr>
        <dsp:cNvPr id="0" name=""/>
        <dsp:cNvSpPr/>
      </dsp:nvSpPr>
      <dsp:spPr>
        <a:xfrm>
          <a:off x="1182049" y="2277028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Distrust in Government held records</a:t>
          </a:r>
        </a:p>
      </dsp:txBody>
      <dsp:txXfrm>
        <a:off x="1219468" y="2314447"/>
        <a:ext cx="1937080" cy="1202729"/>
      </dsp:txXfrm>
    </dsp:sp>
    <dsp:sp modelId="{16DD66E9-A6F0-499D-B53B-82AB98B3221B}">
      <dsp:nvSpPr>
        <dsp:cNvPr id="0" name=""/>
        <dsp:cNvSpPr/>
      </dsp:nvSpPr>
      <dsp:spPr>
        <a:xfrm>
          <a:off x="4809077" y="-183425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8C668-26DF-4FAE-8313-9B1777CA6DAD}">
      <dsp:nvSpPr>
        <dsp:cNvPr id="0" name=""/>
        <dsp:cNvSpPr/>
      </dsp:nvSpPr>
      <dsp:spPr>
        <a:xfrm>
          <a:off x="5032624" y="28943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Slow Treatment</a:t>
          </a:r>
        </a:p>
      </dsp:txBody>
      <dsp:txXfrm>
        <a:off x="5070043" y="66362"/>
        <a:ext cx="1937080" cy="1202729"/>
      </dsp:txXfrm>
    </dsp:sp>
    <dsp:sp modelId="{DAA1A228-FDFB-4CE6-9F83-9060234B4B46}">
      <dsp:nvSpPr>
        <dsp:cNvPr id="0" name=""/>
        <dsp:cNvSpPr/>
      </dsp:nvSpPr>
      <dsp:spPr>
        <a:xfrm>
          <a:off x="4809062" y="2056904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95178-B138-4004-B9E4-8584EEC64394}">
      <dsp:nvSpPr>
        <dsp:cNvPr id="0" name=""/>
        <dsp:cNvSpPr/>
      </dsp:nvSpPr>
      <dsp:spPr>
        <a:xfrm>
          <a:off x="5032608" y="2269273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Expensive Healthcare</a:t>
          </a:r>
        </a:p>
      </dsp:txBody>
      <dsp:txXfrm>
        <a:off x="5070027" y="2306692"/>
        <a:ext cx="1937080" cy="1202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6435D-DBE9-4A9B-B235-F57179D57363}">
      <dsp:nvSpPr>
        <dsp:cNvPr id="0" name=""/>
        <dsp:cNvSpPr/>
      </dsp:nvSpPr>
      <dsp:spPr>
        <a:xfrm>
          <a:off x="3223617" y="0"/>
          <a:ext cx="2149077" cy="1358106"/>
        </a:xfrm>
        <a:prstGeom prst="trapezoid">
          <a:avLst>
            <a:gd name="adj" fmla="val 7912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Brand</a:t>
          </a:r>
        </a:p>
      </dsp:txBody>
      <dsp:txXfrm>
        <a:off x="3223617" y="0"/>
        <a:ext cx="2149077" cy="1358106"/>
      </dsp:txXfrm>
    </dsp:sp>
    <dsp:sp modelId="{51E92219-2C4D-4F73-B17C-7599490EA443}">
      <dsp:nvSpPr>
        <dsp:cNvPr id="0" name=""/>
        <dsp:cNvSpPr/>
      </dsp:nvSpPr>
      <dsp:spPr>
        <a:xfrm>
          <a:off x="2149078" y="1358106"/>
          <a:ext cx="4298155" cy="1358106"/>
        </a:xfrm>
        <a:prstGeom prst="trapezoid">
          <a:avLst>
            <a:gd name="adj" fmla="val 7912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Implementation – blockchain</a:t>
          </a:r>
        </a:p>
      </dsp:txBody>
      <dsp:txXfrm>
        <a:off x="2901255" y="1358106"/>
        <a:ext cx="2793801" cy="1358106"/>
      </dsp:txXfrm>
    </dsp:sp>
    <dsp:sp modelId="{27137FE3-1A40-420F-8578-D42486E34019}">
      <dsp:nvSpPr>
        <dsp:cNvPr id="0" name=""/>
        <dsp:cNvSpPr/>
      </dsp:nvSpPr>
      <dsp:spPr>
        <a:xfrm>
          <a:off x="1082082" y="2723953"/>
          <a:ext cx="6447234" cy="1358106"/>
        </a:xfrm>
        <a:prstGeom prst="trapezoid">
          <a:avLst>
            <a:gd name="adj" fmla="val 7912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Experience – safe, digital and </a:t>
          </a:r>
          <a:r>
            <a:rPr lang="en-US" sz="2900" kern="1200" dirty="0" err="1"/>
            <a:t>decentralised</a:t>
          </a:r>
          <a:r>
            <a:rPr lang="en-US" sz="2900" kern="1200" dirty="0"/>
            <a:t> access to medical record</a:t>
          </a:r>
        </a:p>
      </dsp:txBody>
      <dsp:txXfrm>
        <a:off x="2210348" y="2723953"/>
        <a:ext cx="4190702" cy="1358106"/>
      </dsp:txXfrm>
    </dsp:sp>
    <dsp:sp modelId="{41D16BB4-4D51-4A68-B05C-0E98B77E1B1F}">
      <dsp:nvSpPr>
        <dsp:cNvPr id="0" name=""/>
        <dsp:cNvSpPr/>
      </dsp:nvSpPr>
      <dsp:spPr>
        <a:xfrm>
          <a:off x="0" y="4074318"/>
          <a:ext cx="8596311" cy="1358106"/>
        </a:xfrm>
        <a:prstGeom prst="trapezoid">
          <a:avLst>
            <a:gd name="adj" fmla="val 7912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Job – provide and acquire information</a:t>
          </a:r>
        </a:p>
      </dsp:txBody>
      <dsp:txXfrm>
        <a:off x="1504354" y="4074318"/>
        <a:ext cx="5587602" cy="1358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1379C-7208-48F2-82EF-3BB39121B017}">
      <dsp:nvSpPr>
        <dsp:cNvPr id="0" name=""/>
        <dsp:cNvSpPr/>
      </dsp:nvSpPr>
      <dsp:spPr>
        <a:xfrm>
          <a:off x="0" y="415573"/>
          <a:ext cx="7608788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26" tIns="437388" rIns="59052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Cross-border decentralised health record system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Only patient and their doctors have private access to the health records</a:t>
          </a:r>
          <a:endParaRPr lang="en-US" sz="2100" kern="1200" dirty="0"/>
        </a:p>
      </dsp:txBody>
      <dsp:txXfrm>
        <a:off x="0" y="415573"/>
        <a:ext cx="7608788" cy="1488374"/>
      </dsp:txXfrm>
    </dsp:sp>
    <dsp:sp modelId="{3916AC77-8316-4C03-B646-7528D02E7937}">
      <dsp:nvSpPr>
        <dsp:cNvPr id="0" name=""/>
        <dsp:cNvSpPr/>
      </dsp:nvSpPr>
      <dsp:spPr>
        <a:xfrm>
          <a:off x="380439" y="105613"/>
          <a:ext cx="5326151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316" tIns="0" rIns="2013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Novelty/Uniqueness</a:t>
          </a:r>
          <a:endParaRPr lang="en-US" sz="2100" kern="1200" dirty="0"/>
        </a:p>
      </dsp:txBody>
      <dsp:txXfrm>
        <a:off x="410701" y="135875"/>
        <a:ext cx="5265627" cy="559396"/>
      </dsp:txXfrm>
    </dsp:sp>
    <dsp:sp modelId="{7336C286-9AF5-451F-8918-52227C135AEA}">
      <dsp:nvSpPr>
        <dsp:cNvPr id="0" name=""/>
        <dsp:cNvSpPr/>
      </dsp:nvSpPr>
      <dsp:spPr>
        <a:xfrm>
          <a:off x="0" y="2327308"/>
          <a:ext cx="7608788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26" tIns="437388" rIns="59052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Faster and more accurate diagnosis on patients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More efficient healthcare system</a:t>
          </a:r>
          <a:endParaRPr lang="en-US" sz="2100" kern="1200"/>
        </a:p>
      </dsp:txBody>
      <dsp:txXfrm>
        <a:off x="0" y="2327308"/>
        <a:ext cx="7608788" cy="1190700"/>
      </dsp:txXfrm>
    </dsp:sp>
    <dsp:sp modelId="{75412DCD-FC5D-45CD-894F-614D5EC03D29}">
      <dsp:nvSpPr>
        <dsp:cNvPr id="0" name=""/>
        <dsp:cNvSpPr/>
      </dsp:nvSpPr>
      <dsp:spPr>
        <a:xfrm>
          <a:off x="380439" y="2017348"/>
          <a:ext cx="5326151" cy="61992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316" tIns="0" rIns="2013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Effect on society/user</a:t>
          </a:r>
          <a:endParaRPr lang="en-US" sz="2100" kern="1200" dirty="0"/>
        </a:p>
      </dsp:txBody>
      <dsp:txXfrm>
        <a:off x="410701" y="2047610"/>
        <a:ext cx="5265627" cy="559396"/>
      </dsp:txXfrm>
    </dsp:sp>
    <dsp:sp modelId="{5540FCCF-169C-4E5D-8B9B-BA919FBB4A3B}">
      <dsp:nvSpPr>
        <dsp:cNvPr id="0" name=""/>
        <dsp:cNvSpPr/>
      </dsp:nvSpPr>
      <dsp:spPr>
        <a:xfrm>
          <a:off x="0" y="3941369"/>
          <a:ext cx="7608788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26" tIns="437388" rIns="59052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Decentralisation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Trusted data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Eliminating intermediaries (e.g. government as a central healthcare database)</a:t>
          </a:r>
          <a:endParaRPr lang="en-US" sz="2100" kern="1200"/>
        </a:p>
      </dsp:txBody>
      <dsp:txXfrm>
        <a:off x="0" y="3941369"/>
        <a:ext cx="7608788" cy="1819125"/>
      </dsp:txXfrm>
    </dsp:sp>
    <dsp:sp modelId="{B747F2B6-9295-47BA-907C-3A3A140E3E76}">
      <dsp:nvSpPr>
        <dsp:cNvPr id="0" name=""/>
        <dsp:cNvSpPr/>
      </dsp:nvSpPr>
      <dsp:spPr>
        <a:xfrm>
          <a:off x="380439" y="3631409"/>
          <a:ext cx="5326151" cy="6199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316" tIns="0" rIns="2013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Leveraging blockchain features:</a:t>
          </a:r>
          <a:endParaRPr lang="en-US" sz="2100" kern="1200"/>
        </a:p>
      </dsp:txBody>
      <dsp:txXfrm>
        <a:off x="410701" y="3661671"/>
        <a:ext cx="5265627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01644-55C5-4515-A386-C933125143DA}">
      <dsp:nvSpPr>
        <dsp:cNvPr id="0" name=""/>
        <dsp:cNvSpPr/>
      </dsp:nvSpPr>
      <dsp:spPr>
        <a:xfrm>
          <a:off x="584000" y="-7836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215CE-C0BE-4170-A2DB-F20778AA804D}">
      <dsp:nvSpPr>
        <dsp:cNvPr id="0" name=""/>
        <dsp:cNvSpPr/>
      </dsp:nvSpPr>
      <dsp:spPr>
        <a:xfrm>
          <a:off x="807547" y="204532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Complete patient health information in real-time</a:t>
          </a:r>
        </a:p>
      </dsp:txBody>
      <dsp:txXfrm>
        <a:off x="844966" y="241951"/>
        <a:ext cx="1937080" cy="1202729"/>
      </dsp:txXfrm>
    </dsp:sp>
    <dsp:sp modelId="{32145223-7AFC-459B-B5D8-3F590EBA341C}">
      <dsp:nvSpPr>
        <dsp:cNvPr id="0" name=""/>
        <dsp:cNvSpPr/>
      </dsp:nvSpPr>
      <dsp:spPr>
        <a:xfrm>
          <a:off x="594285" y="2216166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28B43-0F5D-4533-99D8-FE6CA9034045}">
      <dsp:nvSpPr>
        <dsp:cNvPr id="0" name=""/>
        <dsp:cNvSpPr/>
      </dsp:nvSpPr>
      <dsp:spPr>
        <a:xfrm>
          <a:off x="817832" y="2428535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Medical records can be accessed and updated globally</a:t>
          </a:r>
        </a:p>
      </dsp:txBody>
      <dsp:txXfrm>
        <a:off x="855251" y="2465954"/>
        <a:ext cx="1937080" cy="1202729"/>
      </dsp:txXfrm>
    </dsp:sp>
    <dsp:sp modelId="{16DD66E9-A6F0-499D-B53B-82AB98B3221B}">
      <dsp:nvSpPr>
        <dsp:cNvPr id="0" name=""/>
        <dsp:cNvSpPr/>
      </dsp:nvSpPr>
      <dsp:spPr>
        <a:xfrm>
          <a:off x="4533384" y="15414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8C668-26DF-4FAE-8313-9B1777CA6DAD}">
      <dsp:nvSpPr>
        <dsp:cNvPr id="0" name=""/>
        <dsp:cNvSpPr/>
      </dsp:nvSpPr>
      <dsp:spPr>
        <a:xfrm>
          <a:off x="4756930" y="227783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Faster diagnosis and more effective treatment</a:t>
          </a:r>
        </a:p>
      </dsp:txBody>
      <dsp:txXfrm>
        <a:off x="4794349" y="265202"/>
        <a:ext cx="1937080" cy="1202729"/>
      </dsp:txXfrm>
    </dsp:sp>
    <dsp:sp modelId="{DAA1A228-FDFB-4CE6-9F83-9060234B4B46}">
      <dsp:nvSpPr>
        <dsp:cNvPr id="0" name=""/>
        <dsp:cNvSpPr/>
      </dsp:nvSpPr>
      <dsp:spPr>
        <a:xfrm>
          <a:off x="4551415" y="2208424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95178-B138-4004-B9E4-8584EEC64394}">
      <dsp:nvSpPr>
        <dsp:cNvPr id="0" name=""/>
        <dsp:cNvSpPr/>
      </dsp:nvSpPr>
      <dsp:spPr>
        <a:xfrm>
          <a:off x="4774962" y="2420793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Cheaper healthcare</a:t>
          </a:r>
        </a:p>
      </dsp:txBody>
      <dsp:txXfrm>
        <a:off x="4812381" y="2458212"/>
        <a:ext cx="1937080" cy="1202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9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33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99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787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0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6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7762-E35F-4DE1-81EA-A2DF3A09E19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617695-B262-4945-9303-091B68ED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4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4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455C90C-8E36-42E5-9C3E-FE7E7BF8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Empowering Patients, Assisting Doctors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B6E1D-0F7E-493D-8B83-603E91E3A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YouRecord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4F81A-3F5C-43DA-BAB7-270A7B8C7491}"/>
              </a:ext>
            </a:extLst>
          </p:cNvPr>
          <p:cNvSpPr txBox="1"/>
          <p:nvPr/>
        </p:nvSpPr>
        <p:spPr>
          <a:xfrm>
            <a:off x="7718156" y="4438720"/>
            <a:ext cx="153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by </a:t>
            </a:r>
            <a:r>
              <a:rPr lang="en-US" i="1" dirty="0" err="1"/>
              <a:t>Uniledger</a:t>
            </a:r>
            <a:endParaRPr lang="en-US" i="1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A21625A-197E-4A26-8F25-321FCB983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0" t="4565" r="26373" b="40471"/>
          <a:stretch/>
        </p:blipFill>
        <p:spPr>
          <a:xfrm>
            <a:off x="6914834" y="1580368"/>
            <a:ext cx="1535634" cy="1647316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36219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56F4-195E-47DD-B730-2D92CFA9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3" y="237641"/>
            <a:ext cx="8596668" cy="1320800"/>
          </a:xfrm>
        </p:spPr>
        <p:txBody>
          <a:bodyPr/>
          <a:lstStyle/>
          <a:p>
            <a:r>
              <a:rPr lang="en-US" dirty="0"/>
              <a:t>Monetary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23D8-2BC2-4778-8DF7-93480477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83" y="3341436"/>
            <a:ext cx="1438185" cy="3880773"/>
          </a:xfrm>
        </p:spPr>
        <p:txBody>
          <a:bodyPr/>
          <a:lstStyle/>
          <a:p>
            <a:r>
              <a:rPr lang="en-US" dirty="0"/>
              <a:t>Cost of a medical record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2C13BC-E08A-47D0-97EF-004867BBC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672595"/>
              </p:ext>
            </p:extLst>
          </p:nvPr>
        </p:nvGraphicFramePr>
        <p:xfrm>
          <a:off x="2032000" y="1083875"/>
          <a:ext cx="74064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847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A4DD-CFE8-4E3F-95C6-71CB3FB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Business Viability</a:t>
            </a:r>
            <a:endParaRPr lang="en-US" dirty="0"/>
          </a:p>
        </p:txBody>
      </p:sp>
      <p:pic>
        <p:nvPicPr>
          <p:cNvPr id="9" name="Graphic 6" descr="Money">
            <a:extLst>
              <a:ext uri="{FF2B5EF4-FFF2-40B4-BE49-F238E27FC236}">
                <a16:creationId xmlns:a16="http://schemas.microsoft.com/office/drawing/2014/main" id="{0C28EF9F-2D51-4137-B9E8-2A946CF3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B5B7A-75F1-405B-8B80-69B02DEE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/>
              <a:t>Blockchain-as-a-Service (BaaS) platform</a:t>
            </a:r>
          </a:p>
          <a:p>
            <a:r>
              <a:rPr lang="en-US" dirty="0"/>
              <a:t>Web-based and mobile-based</a:t>
            </a:r>
          </a:p>
          <a:p>
            <a:r>
              <a:rPr lang="en-US" dirty="0"/>
              <a:t>Revenue stream:</a:t>
            </a:r>
          </a:p>
          <a:p>
            <a:pPr lvl="1"/>
            <a:r>
              <a:rPr lang="en-US" dirty="0"/>
              <a:t>Registration fee</a:t>
            </a:r>
          </a:p>
          <a:p>
            <a:pPr lvl="1"/>
            <a:r>
              <a:rPr lang="en-US" dirty="0"/>
              <a:t>Pay-as-you-go structure (every doctor visit)</a:t>
            </a:r>
          </a:p>
          <a:p>
            <a:r>
              <a:rPr lang="en-US" dirty="0"/>
              <a:t>Cost structure:</a:t>
            </a:r>
          </a:p>
          <a:p>
            <a:pPr lvl="1"/>
            <a:r>
              <a:rPr lang="en-US" dirty="0"/>
              <a:t>Maintenance cost</a:t>
            </a:r>
          </a:p>
          <a:p>
            <a:pPr lvl="1"/>
            <a:r>
              <a:rPr lang="en-US" dirty="0"/>
              <a:t>R&amp;D investment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7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70AA-A17F-445A-8019-9DD69D73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46A98-A521-431A-84BE-0F133C5BC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11586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10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9EF5-7EEE-4839-81BB-4BEF0ED6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5668-6CB9-415D-8E31-E65EAD5E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with smart health devices such as </a:t>
            </a:r>
            <a:r>
              <a:rPr lang="en-US" dirty="0" err="1"/>
              <a:t>fitbit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3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425B23-2381-41FC-AD46-385C3D7D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03B1-19B4-4608-9B91-6C0B06F8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Alberto Leonardi</a:t>
            </a:r>
          </a:p>
          <a:p>
            <a:r>
              <a:rPr lang="en-US" sz="3200" dirty="0"/>
              <a:t>Mathias Santoso</a:t>
            </a:r>
          </a:p>
          <a:p>
            <a:r>
              <a:rPr lang="en-US" sz="3200" dirty="0" err="1"/>
              <a:t>Kartikey</a:t>
            </a:r>
            <a:r>
              <a:rPr lang="en-US" sz="3200" dirty="0"/>
              <a:t> </a:t>
            </a:r>
            <a:r>
              <a:rPr lang="en-US" sz="3200" dirty="0" err="1"/>
              <a:t>Badgaiyan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006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870AA-A17F-445A-8019-9DD69D73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Issues in Healthcare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46A98-A521-431A-84BE-0F133C5BC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408278"/>
              </p:ext>
            </p:extLst>
          </p:nvPr>
        </p:nvGraphicFramePr>
        <p:xfrm>
          <a:off x="1286933" y="1863302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78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F18-FC96-4871-95E9-9495EE8D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5E0FBA-4367-4538-AFD6-A9FFF8AAF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379181"/>
              </p:ext>
            </p:extLst>
          </p:nvPr>
        </p:nvGraphicFramePr>
        <p:xfrm>
          <a:off x="2082596" y="815975"/>
          <a:ext cx="8596312" cy="543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Circular 5">
            <a:extLst>
              <a:ext uri="{FF2B5EF4-FFF2-40B4-BE49-F238E27FC236}">
                <a16:creationId xmlns:a16="http://schemas.microsoft.com/office/drawing/2014/main" id="{5A96A415-D7B1-432A-8264-B32CF95A7003}"/>
              </a:ext>
            </a:extLst>
          </p:cNvPr>
          <p:cNvSpPr/>
          <p:nvPr/>
        </p:nvSpPr>
        <p:spPr>
          <a:xfrm rot="18481910">
            <a:off x="2393511" y="4198818"/>
            <a:ext cx="1452041" cy="149850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10A6A5EF-2185-4A86-8631-AA57FA651BF9}"/>
              </a:ext>
            </a:extLst>
          </p:cNvPr>
          <p:cNvSpPr/>
          <p:nvPr/>
        </p:nvSpPr>
        <p:spPr>
          <a:xfrm rot="18481910">
            <a:off x="3499055" y="2782933"/>
            <a:ext cx="1452041" cy="149850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95C22-3B9F-4129-A280-FDC8C4F59D37}"/>
              </a:ext>
            </a:extLst>
          </p:cNvPr>
          <p:cNvSpPr txBox="1"/>
          <p:nvPr/>
        </p:nvSpPr>
        <p:spPr>
          <a:xfrm>
            <a:off x="821621" y="5882037"/>
            <a:ext cx="94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71FAB-A686-43A4-A008-DD57E8A5468B}"/>
              </a:ext>
            </a:extLst>
          </p:cNvPr>
          <p:cNvSpPr txBox="1"/>
          <p:nvPr/>
        </p:nvSpPr>
        <p:spPr>
          <a:xfrm>
            <a:off x="552327" y="4421415"/>
            <a:ext cx="193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What</a:t>
            </a:r>
          </a:p>
          <a:p>
            <a:pPr algn="r"/>
            <a:r>
              <a:rPr lang="en-US" dirty="0"/>
              <a:t>Health Record</a:t>
            </a: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CFA81C13-0DE3-4FED-81A4-2D86217051FA}"/>
              </a:ext>
            </a:extLst>
          </p:cNvPr>
          <p:cNvSpPr/>
          <p:nvPr/>
        </p:nvSpPr>
        <p:spPr>
          <a:xfrm rot="18481910">
            <a:off x="1424126" y="5368581"/>
            <a:ext cx="1452041" cy="149850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3479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02B44-F011-49E9-BFD8-51A628860510}"/>
              </a:ext>
            </a:extLst>
          </p:cNvPr>
          <p:cNvSpPr txBox="1"/>
          <p:nvPr/>
        </p:nvSpPr>
        <p:spPr>
          <a:xfrm>
            <a:off x="2082067" y="3082269"/>
            <a:ext cx="144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How</a:t>
            </a:r>
          </a:p>
          <a:p>
            <a:pPr algn="r"/>
            <a:r>
              <a:rPr lang="en-US" dirty="0"/>
              <a:t>Private 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086A-FBE7-43F9-B6FD-749102E702A5}"/>
              </a:ext>
            </a:extLst>
          </p:cNvPr>
          <p:cNvSpPr txBox="1"/>
          <p:nvPr/>
        </p:nvSpPr>
        <p:spPr>
          <a:xfrm>
            <a:off x="482584" y="619294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 and Doctors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E57D5C-4DD0-43E6-99C4-F75E67497B88}"/>
              </a:ext>
            </a:extLst>
          </p:cNvPr>
          <p:cNvSpPr txBox="1"/>
          <p:nvPr/>
        </p:nvSpPr>
        <p:spPr>
          <a:xfrm>
            <a:off x="356640" y="468696"/>
            <a:ext cx="5661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Why:</a:t>
            </a:r>
          </a:p>
          <a:p>
            <a:pPr marL="342900" indent="-342900">
              <a:buAutoNum type="arabicPeriod"/>
            </a:pPr>
            <a:r>
              <a:rPr lang="en-US" dirty="0"/>
              <a:t>Result: well-being</a:t>
            </a:r>
          </a:p>
          <a:p>
            <a:pPr marL="342900" indent="-342900">
              <a:buAutoNum type="arabicPeriod"/>
            </a:pPr>
            <a:r>
              <a:rPr lang="en-US" dirty="0"/>
              <a:t>Data: transparency, completeness, symmetry</a:t>
            </a:r>
          </a:p>
          <a:p>
            <a:pPr marL="342900" indent="-342900">
              <a:buAutoNum type="arabicPeriod"/>
            </a:pPr>
            <a:r>
              <a:rPr lang="en-US" dirty="0"/>
              <a:t>Transaction: faster, cheaper, precise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6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961771-CFDF-43C9-B724-166F8241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4A5F-A195-459A-8749-8FE00678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offer a blockchain solution which allows patients to have full control of their personal health record, and grant access to the doctors they visit whenever and wherever they wish.</a:t>
            </a:r>
          </a:p>
        </p:txBody>
      </p:sp>
    </p:spTree>
    <p:extLst>
      <p:ext uri="{BB962C8B-B14F-4D97-AF65-F5344CB8AC3E}">
        <p14:creationId xmlns:p14="http://schemas.microsoft.com/office/powerpoint/2010/main" val="8662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EE885-F363-44BB-8E4A-9556072B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Blockchain Usage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E08F5-73F6-46DE-ADB0-1C616DFA6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053351"/>
              </p:ext>
            </p:extLst>
          </p:nvPr>
        </p:nvGraphicFramePr>
        <p:xfrm>
          <a:off x="3936569" y="604435"/>
          <a:ext cx="7608788" cy="586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40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634-187F-49DD-9086-3957C3BD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0F56CC-7CCB-4E75-BC07-B952304E2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6980"/>
            <a:ext cx="5733232" cy="3556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B7DD8-A65B-47B1-B98B-F3B908D1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317" y="2397914"/>
            <a:ext cx="5625552" cy="42812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0EAD7E-16E9-4B15-980D-8CFEE1C83C46}"/>
              </a:ext>
            </a:extLst>
          </p:cNvPr>
          <p:cNvCxnSpPr>
            <a:cxnSpLocks/>
          </p:cNvCxnSpPr>
          <p:nvPr/>
        </p:nvCxnSpPr>
        <p:spPr>
          <a:xfrm>
            <a:off x="3955485" y="2597780"/>
            <a:ext cx="1703157" cy="599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0A99-5CCF-4599-9B46-7C4E07F0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786F7-CFFD-40ED-92BA-A7CDD07A4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24" y="1707279"/>
            <a:ext cx="10786552" cy="2807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7BF1F-DFE4-46A1-B96C-9189ADDF1D61}"/>
              </a:ext>
            </a:extLst>
          </p:cNvPr>
          <p:cNvSpPr txBox="1"/>
          <p:nvPr/>
        </p:nvSpPr>
        <p:spPr>
          <a:xfrm>
            <a:off x="1703158" y="4550556"/>
            <a:ext cx="188464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Patient 1 ID</a:t>
            </a:r>
          </a:p>
          <a:p>
            <a:r>
              <a:rPr lang="en-US" sz="1400" dirty="0"/>
              <a:t>	Patient Details</a:t>
            </a:r>
          </a:p>
          <a:p>
            <a:r>
              <a:rPr lang="en-US" sz="1400" dirty="0"/>
              <a:t>	……</a:t>
            </a:r>
          </a:p>
          <a:p>
            <a:r>
              <a:rPr lang="en-US" sz="1400" dirty="0"/>
              <a:t>	……</a:t>
            </a:r>
          </a:p>
          <a:p>
            <a:r>
              <a:rPr lang="en-US" sz="1400" dirty="0"/>
              <a:t>Doctor 1 ID</a:t>
            </a:r>
          </a:p>
          <a:p>
            <a:r>
              <a:rPr lang="en-US" sz="1400" dirty="0"/>
              <a:t>	Diagnosis</a:t>
            </a:r>
          </a:p>
          <a:p>
            <a:r>
              <a:rPr lang="en-US" sz="1400" dirty="0"/>
              <a:t>	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A8720-B62F-4B01-A494-DE631B134FF2}"/>
              </a:ext>
            </a:extLst>
          </p:cNvPr>
          <p:cNvSpPr txBox="1"/>
          <p:nvPr/>
        </p:nvSpPr>
        <p:spPr>
          <a:xfrm>
            <a:off x="3677378" y="4555869"/>
            <a:ext cx="188464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Patient 3 ID</a:t>
            </a:r>
          </a:p>
          <a:p>
            <a:r>
              <a:rPr lang="en-US" sz="1400" dirty="0"/>
              <a:t>	Patient Details</a:t>
            </a:r>
          </a:p>
          <a:p>
            <a:r>
              <a:rPr lang="en-US" sz="1400" dirty="0"/>
              <a:t>	……</a:t>
            </a:r>
          </a:p>
          <a:p>
            <a:r>
              <a:rPr lang="en-US" sz="1400" dirty="0"/>
              <a:t>	……</a:t>
            </a:r>
          </a:p>
          <a:p>
            <a:r>
              <a:rPr lang="en-US" sz="1400" dirty="0"/>
              <a:t>Doctor 1 ID</a:t>
            </a:r>
          </a:p>
          <a:p>
            <a:r>
              <a:rPr lang="en-US" sz="1400" dirty="0"/>
              <a:t>	Diagnosis</a:t>
            </a:r>
          </a:p>
          <a:p>
            <a:r>
              <a:rPr lang="en-US" sz="1400" dirty="0"/>
              <a:t>	……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3B63D-A3BB-440A-A8E7-99367E9093F3}"/>
              </a:ext>
            </a:extLst>
          </p:cNvPr>
          <p:cNvSpPr txBox="1"/>
          <p:nvPr/>
        </p:nvSpPr>
        <p:spPr>
          <a:xfrm>
            <a:off x="5651598" y="4550556"/>
            <a:ext cx="188464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Patient 5 ID</a:t>
            </a:r>
          </a:p>
          <a:p>
            <a:r>
              <a:rPr lang="en-US" sz="1400" dirty="0"/>
              <a:t>	Patient Details</a:t>
            </a:r>
          </a:p>
          <a:p>
            <a:r>
              <a:rPr lang="en-US" sz="1400" dirty="0"/>
              <a:t>	……</a:t>
            </a:r>
          </a:p>
          <a:p>
            <a:r>
              <a:rPr lang="en-US" sz="1400" dirty="0"/>
              <a:t>	……</a:t>
            </a:r>
          </a:p>
          <a:p>
            <a:r>
              <a:rPr lang="en-US" sz="1400" dirty="0"/>
              <a:t>Doctor 1 ID</a:t>
            </a:r>
          </a:p>
          <a:p>
            <a:r>
              <a:rPr lang="en-US" sz="1400" dirty="0"/>
              <a:t>	Diagnosis</a:t>
            </a:r>
          </a:p>
          <a:p>
            <a:r>
              <a:rPr lang="en-US" sz="1400" dirty="0"/>
              <a:t>	……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FDBB1-EDDB-4747-AEFE-8DB28C492709}"/>
              </a:ext>
            </a:extLst>
          </p:cNvPr>
          <p:cNvSpPr txBox="1"/>
          <p:nvPr/>
        </p:nvSpPr>
        <p:spPr>
          <a:xfrm>
            <a:off x="7661884" y="4550556"/>
            <a:ext cx="188464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Patient 1 ID</a:t>
            </a:r>
          </a:p>
          <a:p>
            <a:r>
              <a:rPr lang="en-US" sz="1400" dirty="0"/>
              <a:t>	Patient Details</a:t>
            </a:r>
          </a:p>
          <a:p>
            <a:r>
              <a:rPr lang="en-US" sz="1400" dirty="0"/>
              <a:t>	……</a:t>
            </a:r>
          </a:p>
          <a:p>
            <a:r>
              <a:rPr lang="en-US" sz="1400" dirty="0"/>
              <a:t>	……</a:t>
            </a:r>
          </a:p>
          <a:p>
            <a:r>
              <a:rPr lang="en-US" sz="1400" dirty="0"/>
              <a:t>Doctor 1 ID</a:t>
            </a:r>
          </a:p>
          <a:p>
            <a:r>
              <a:rPr lang="en-US" sz="1400" dirty="0"/>
              <a:t>	Diagnosis</a:t>
            </a:r>
          </a:p>
          <a:p>
            <a:r>
              <a:rPr lang="en-US" sz="1400" dirty="0"/>
              <a:t>	……</a:t>
            </a:r>
          </a:p>
          <a:p>
            <a:r>
              <a:rPr lang="en-US" sz="1400" dirty="0"/>
              <a:t>Doctor 2 ID</a:t>
            </a:r>
          </a:p>
          <a:p>
            <a:r>
              <a:rPr lang="en-US" sz="1400" dirty="0"/>
              <a:t>	Diagnosis</a:t>
            </a:r>
          </a:p>
          <a:p>
            <a:r>
              <a:rPr lang="en-US" sz="1400" dirty="0"/>
              <a:t>	……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1ADB19-4AA9-462A-AA99-A5CA14DB01E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467899" y="3224364"/>
            <a:ext cx="1177579" cy="1326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7F6A43-E532-4535-94F5-6E9C1C0C2D5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078096" y="3224365"/>
            <a:ext cx="541602" cy="1331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444240-051A-4465-9EA9-52DF1CB9D76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593918" y="3224364"/>
            <a:ext cx="48224" cy="1326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32B823-4318-46B9-BF65-7B4857E4AB3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04204" y="3224366"/>
            <a:ext cx="492625" cy="132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6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942572-926B-4D33-B0A7-96AB7413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Market &amp; Competitor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027EF-AC1A-4EE0-84EC-99521BFC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Australian healthcare spending (2015): $170 billion</a:t>
            </a:r>
          </a:p>
          <a:p>
            <a:r>
              <a:rPr lang="en-US" dirty="0"/>
              <a:t>Global healthcare spending (2015): $7,071 billion</a:t>
            </a:r>
          </a:p>
          <a:p>
            <a:r>
              <a:rPr lang="en-US" dirty="0"/>
              <a:t>Existing competitors: </a:t>
            </a:r>
            <a:r>
              <a:rPr lang="en-US" dirty="0" err="1"/>
              <a:t>MedicalChain</a:t>
            </a:r>
            <a:r>
              <a:rPr lang="en-US" dirty="0"/>
              <a:t> (UK)</a:t>
            </a:r>
          </a:p>
          <a:p>
            <a:r>
              <a:rPr lang="en-US" dirty="0"/>
              <a:t>How we differ:</a:t>
            </a:r>
          </a:p>
          <a:p>
            <a:pPr lvl="1"/>
            <a:r>
              <a:rPr lang="en-US" dirty="0"/>
              <a:t>Cross-border decentralized health record system</a:t>
            </a:r>
          </a:p>
        </p:txBody>
      </p:sp>
    </p:spTree>
    <p:extLst>
      <p:ext uri="{BB962C8B-B14F-4D97-AF65-F5344CB8AC3E}">
        <p14:creationId xmlns:p14="http://schemas.microsoft.com/office/powerpoint/2010/main" val="12816226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304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YouRecord</vt:lpstr>
      <vt:lpstr>Meet the Team</vt:lpstr>
      <vt:lpstr>Issues in Healthcare</vt:lpstr>
      <vt:lpstr> </vt:lpstr>
      <vt:lpstr>Value Proposition</vt:lpstr>
      <vt:lpstr>Blockchain Usage</vt:lpstr>
      <vt:lpstr>Demo</vt:lpstr>
      <vt:lpstr>Blockchain Implementation</vt:lpstr>
      <vt:lpstr>Market &amp; Competitor Analysis</vt:lpstr>
      <vt:lpstr>Monetary Value</vt:lpstr>
      <vt:lpstr>Business Viability</vt:lpstr>
      <vt:lpstr>Summary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YouRecord</dc:title>
  <dc:creator>Mathias Wicaksana Santoso</dc:creator>
  <cp:lastModifiedBy>Mathias Wicaksana Santoso</cp:lastModifiedBy>
  <cp:revision>9</cp:revision>
  <dcterms:created xsi:type="dcterms:W3CDTF">2019-04-28T01:07:39Z</dcterms:created>
  <dcterms:modified xsi:type="dcterms:W3CDTF">2019-04-28T01:41:47Z</dcterms:modified>
</cp:coreProperties>
</file>