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8" r:id="rId1"/>
  </p:sldMasterIdLst>
  <p:notesMasterIdLst>
    <p:notesMasterId r:id="rId16"/>
  </p:notesMasterIdLst>
  <p:sldIdLst>
    <p:sldId id="256" r:id="rId2"/>
    <p:sldId id="257" r:id="rId3"/>
    <p:sldId id="265" r:id="rId4"/>
    <p:sldId id="258" r:id="rId5"/>
    <p:sldId id="264" r:id="rId6"/>
    <p:sldId id="259" r:id="rId7"/>
    <p:sldId id="266" r:id="rId8"/>
    <p:sldId id="267" r:id="rId9"/>
    <p:sldId id="262" r:id="rId10"/>
    <p:sldId id="268" r:id="rId11"/>
    <p:sldId id="263" r:id="rId12"/>
    <p:sldId id="260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D1D7D551-BE63-4C70-B4E3-083744BBCFC9}">
          <p14:sldIdLst>
            <p14:sldId id="256"/>
            <p14:sldId id="257"/>
            <p14:sldId id="265"/>
            <p14:sldId id="258"/>
            <p14:sldId id="264"/>
            <p14:sldId id="259"/>
            <p14:sldId id="266"/>
            <p14:sldId id="267"/>
            <p14:sldId id="262"/>
            <p14:sldId id="268"/>
            <p14:sldId id="263"/>
            <p14:sldId id="260"/>
            <p14:sldId id="261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5298" autoAdjust="0"/>
  </p:normalViewPr>
  <p:slideViewPr>
    <p:cSldViewPr snapToGrid="0">
      <p:cViewPr varScale="1">
        <p:scale>
          <a:sx n="68" d="100"/>
          <a:sy n="68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9F838-B633-4D47-BC11-C4B614E0B93C}" type="datetimeFigureOut">
              <a:rPr lang="da-DK" smtClean="0"/>
              <a:t>04-01-2017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AF125-77CF-4549-A25B-16435FA351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237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798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5765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Interesseområder, fremtid, gav mening efter kompetencer </a:t>
            </a:r>
            <a:r>
              <a:rPr lang="da-DK" dirty="0" err="1"/>
              <a:t>bla</a:t>
            </a:r>
            <a:r>
              <a:rPr lang="da-DK" baseline="0" dirty="0"/>
              <a:t> </a:t>
            </a:r>
            <a:r>
              <a:rPr lang="da-DK" baseline="0" dirty="0" err="1"/>
              <a:t>bla</a:t>
            </a:r>
            <a:r>
              <a:rPr lang="da-DK" baseline="0" dirty="0"/>
              <a:t> </a:t>
            </a:r>
            <a:r>
              <a:rPr lang="da-DK" baseline="0" dirty="0" err="1"/>
              <a:t>bla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610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Brugerundersøgelser til at finde ud af,</a:t>
            </a:r>
            <a:r>
              <a:rPr lang="da-DK" baseline="0" dirty="0"/>
              <a:t> hvad vi skal have med som krav</a:t>
            </a:r>
          </a:p>
          <a:p>
            <a:endParaRPr lang="da-DK" baseline="0" dirty="0"/>
          </a:p>
          <a:p>
            <a:r>
              <a:rPr lang="da-DK" baseline="0" dirty="0"/>
              <a:t>UC – 4 styks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385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5502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Fortæl om vores forbedringer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1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A1B0-862D-4909-A7DB-D8ADA062DFCA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4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8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9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1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32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8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7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8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4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8C1D73-9400-43CA-A37F-F9B7D00DE14C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3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5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C235CF-BDA2-4E7E-8BBD-350479985E74}" type="datetimeFigureOut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88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bOEEH45gpY" TargetMode="Externa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Automatisk Ultralydsscanner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Bachelorprojekt 2017</a:t>
            </a:r>
          </a:p>
        </p:txBody>
      </p:sp>
    </p:spTree>
    <p:extLst>
      <p:ext uri="{BB962C8B-B14F-4D97-AF65-F5344CB8AC3E}">
        <p14:creationId xmlns:p14="http://schemas.microsoft.com/office/powerpoint/2010/main" val="943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Scrum </a:t>
            </a:r>
          </a:p>
          <a:p>
            <a:endParaRPr lang="da-DK" b="1" dirty="0"/>
          </a:p>
          <a:p>
            <a:r>
              <a:rPr lang="da-DK" b="1" dirty="0"/>
              <a:t>Risikovurdering</a:t>
            </a:r>
          </a:p>
          <a:p>
            <a:endParaRPr lang="da-DK" b="1" dirty="0"/>
          </a:p>
          <a:p>
            <a:r>
              <a:rPr lang="da-DK" b="1" dirty="0" err="1"/>
              <a:t>Burndown</a:t>
            </a:r>
            <a:r>
              <a:rPr lang="da-DK" b="1" dirty="0"/>
              <a:t> </a:t>
            </a:r>
            <a:r>
              <a:rPr lang="da-DK" b="1" dirty="0" err="1"/>
              <a:t>charts</a:t>
            </a:r>
            <a:endParaRPr lang="da-DK" b="1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0202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Systemkrav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/>
              <a:t>Use</a:t>
            </a:r>
            <a:r>
              <a:rPr lang="da-DK" b="1" dirty="0"/>
              <a:t> cases </a:t>
            </a:r>
          </a:p>
          <a:p>
            <a:r>
              <a:rPr lang="da-DK" b="1" dirty="0"/>
              <a:t>Brugerundersøgelser</a:t>
            </a:r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820" y="1845734"/>
            <a:ext cx="379147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3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Software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Opdeling i genbrugelige moduler </a:t>
            </a:r>
          </a:p>
          <a:p>
            <a:r>
              <a:rPr lang="da-DK" dirty="0"/>
              <a:t>Lav kobling, høj samhørighed</a:t>
            </a:r>
          </a:p>
        </p:txBody>
      </p:sp>
      <p:pic>
        <p:nvPicPr>
          <p:cNvPr id="6" name="Pladsholder til indho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430" y="2721196"/>
            <a:ext cx="6208901" cy="25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Konklusion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Scrum har været godt </a:t>
            </a:r>
          </a:p>
          <a:p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r>
              <a:rPr lang="da-DK" dirty="0"/>
              <a:t>, videreudvikling påkrævet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77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Demonstration</a:t>
            </a:r>
          </a:p>
        </p:txBody>
      </p:sp>
      <p:pic>
        <p:nvPicPr>
          <p:cNvPr id="4" name="obOEEH45gp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64899" y="1737360"/>
            <a:ext cx="8102991" cy="455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4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Indledning</a:t>
            </a:r>
          </a:p>
          <a:p>
            <a:r>
              <a:rPr lang="da-DK" dirty="0"/>
              <a:t>Analyser </a:t>
            </a:r>
          </a:p>
          <a:p>
            <a:r>
              <a:rPr lang="da-DK" dirty="0"/>
              <a:t>Metoder</a:t>
            </a:r>
          </a:p>
          <a:p>
            <a:r>
              <a:rPr lang="da-DK" dirty="0"/>
              <a:t>Systemkrav</a:t>
            </a:r>
          </a:p>
          <a:p>
            <a:r>
              <a:rPr lang="da-DK" dirty="0"/>
              <a:t>Software </a:t>
            </a:r>
          </a:p>
          <a:p>
            <a:r>
              <a:rPr lang="da-DK" dirty="0"/>
              <a:t>Konklusion </a:t>
            </a:r>
          </a:p>
        </p:txBody>
      </p:sp>
    </p:spTree>
    <p:extLst>
      <p:ext uri="{BB962C8B-B14F-4D97-AF65-F5344CB8AC3E}">
        <p14:creationId xmlns:p14="http://schemas.microsoft.com/office/powerpoint/2010/main" val="208687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Baggrund </a:t>
            </a:r>
            <a:endParaRPr lang="da-DK" dirty="0"/>
          </a:p>
          <a:p>
            <a:r>
              <a:rPr lang="da-DK" dirty="0"/>
              <a:t>- Søren Pallesen fra </a:t>
            </a:r>
            <a:r>
              <a:rPr lang="da-DK" dirty="0" err="1"/>
              <a:t>Robotic</a:t>
            </a:r>
            <a:r>
              <a:rPr lang="da-DK" dirty="0"/>
              <a:t> </a:t>
            </a:r>
            <a:r>
              <a:rPr lang="da-DK" dirty="0" err="1"/>
              <a:t>Ultrasound</a:t>
            </a:r>
            <a:r>
              <a:rPr lang="da-DK" dirty="0"/>
              <a:t> </a:t>
            </a:r>
          </a:p>
          <a:p>
            <a:r>
              <a:rPr lang="da-DK" dirty="0"/>
              <a:t>- Uhensigtsmæssigheder ved mammografi med røntgen </a:t>
            </a:r>
          </a:p>
          <a:p>
            <a:r>
              <a:rPr lang="da-DK" dirty="0"/>
              <a:t>- Fordele ved brug af kombination af ultralyd og røntgen</a:t>
            </a:r>
          </a:p>
          <a:p>
            <a:r>
              <a:rPr lang="da-DK" dirty="0"/>
              <a:t>- Udvidelse af screeninger for brystkræft</a:t>
            </a:r>
          </a:p>
          <a:p>
            <a:r>
              <a:rPr lang="da-DK" dirty="0"/>
              <a:t>- </a:t>
            </a:r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endParaRPr lang="da-DK" dirty="0"/>
          </a:p>
          <a:p>
            <a:endParaRPr lang="da-DK" dirty="0"/>
          </a:p>
          <a:p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26939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85120" cy="4023360"/>
          </a:xfrm>
        </p:spPr>
        <p:txBody>
          <a:bodyPr>
            <a:normAutofit/>
          </a:bodyPr>
          <a:lstStyle/>
          <a:p>
            <a:r>
              <a:rPr lang="da-DK" b="1" dirty="0"/>
              <a:t>Hvordan kan en automatiseret ultralydsscanner til screening for brystkræft udvikles samt hvilke økonomiske og produktsikkerhedsmæssige tiltag vil kunne realisere dette?</a:t>
            </a:r>
          </a:p>
          <a:p>
            <a:r>
              <a:rPr lang="da-DK" dirty="0"/>
              <a:t>- Hvordan vil en automatiseret ultralydsscanning til screening for brystkræft kunne udvikles ved brug  af robotarm og 3D kamera?</a:t>
            </a:r>
          </a:p>
          <a:p>
            <a:r>
              <a:rPr lang="da-DK" dirty="0"/>
              <a:t>- Hvilke omkostninger vil indførslen af en Automatisk Ultralydsscanner kunne give?</a:t>
            </a:r>
          </a:p>
          <a:p>
            <a:r>
              <a:rPr lang="da-DK" dirty="0"/>
              <a:t>- Hvilke konsekvenser vil en tilføjelse af Automatisk Ultralydsscanner til screeningsprogrammet have?</a:t>
            </a:r>
          </a:p>
          <a:p>
            <a:r>
              <a:rPr lang="da-DK" dirty="0"/>
              <a:t>- Hvad kræves for at få Automatisk Ultralydsscanner CE-mærket?</a:t>
            </a:r>
          </a:p>
          <a:p>
            <a:pPr marL="3690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4896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Resultater</a:t>
            </a:r>
          </a:p>
          <a:p>
            <a:r>
              <a:rPr lang="da-DK" dirty="0"/>
              <a:t>- Detektering af brystområde, men ikke fuld scanning </a:t>
            </a:r>
          </a:p>
          <a:p>
            <a:r>
              <a:rPr lang="da-DK" dirty="0"/>
              <a:t>- Omkostninger forbundet med screeningsprogrammet </a:t>
            </a:r>
          </a:p>
          <a:p>
            <a:r>
              <a:rPr lang="da-DK" dirty="0"/>
              <a:t>- Flere kræftformer findes, højere overlevelsesproces men også overdiagnosticering </a:t>
            </a:r>
          </a:p>
          <a:p>
            <a:r>
              <a:rPr lang="da-DK" dirty="0"/>
              <a:t>- MDD skal overholdes</a:t>
            </a:r>
          </a:p>
        </p:txBody>
      </p:sp>
    </p:spTree>
    <p:extLst>
      <p:ext uri="{BB962C8B-B14F-4D97-AF65-F5344CB8AC3E}">
        <p14:creationId xmlns:p14="http://schemas.microsoft.com/office/powerpoint/2010/main" val="107936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Medicinsk godkendelse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851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Økonomiske konsekvenser 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812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Forskningslitteratur om screeninger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908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Arbejdsfordeling</a:t>
            </a:r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7" y="2376487"/>
            <a:ext cx="5343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00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">
  <a:themeElements>
    <a:clrScheme name="Retrospekti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</TotalTime>
  <Words>237</Words>
  <Application>Microsoft Office PowerPoint</Application>
  <PresentationFormat>Widescreen</PresentationFormat>
  <Paragraphs>64</Paragraphs>
  <Slides>14</Slides>
  <Notes>6</Notes>
  <HiddenSlides>0</HiddenSlides>
  <MMClips>1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Retrospektiv</vt:lpstr>
      <vt:lpstr>Automatisk Ultralydsscanner</vt:lpstr>
      <vt:lpstr>Agenda</vt:lpstr>
      <vt:lpstr>Indledning</vt:lpstr>
      <vt:lpstr>Indledning</vt:lpstr>
      <vt:lpstr>Indledning</vt:lpstr>
      <vt:lpstr>Analyser</vt:lpstr>
      <vt:lpstr>Analyser</vt:lpstr>
      <vt:lpstr>Analyse</vt:lpstr>
      <vt:lpstr>Metoder</vt:lpstr>
      <vt:lpstr>Metoder</vt:lpstr>
      <vt:lpstr>Systemkrav</vt:lpstr>
      <vt:lpstr>Software</vt:lpstr>
      <vt:lpstr>Konklusion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Automatisk Ultralydsscanner</dc:title>
  <dc:creator>Charlotte</dc:creator>
  <cp:lastModifiedBy>Charlotte</cp:lastModifiedBy>
  <cp:revision>10</cp:revision>
  <dcterms:created xsi:type="dcterms:W3CDTF">2017-01-04T09:57:27Z</dcterms:created>
  <dcterms:modified xsi:type="dcterms:W3CDTF">2017-01-04T12:55:02Z</dcterms:modified>
</cp:coreProperties>
</file>