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095" autoAdjust="0"/>
  </p:normalViewPr>
  <p:slideViewPr>
    <p:cSldViewPr snapToGrid="0">
      <p:cViewPr varScale="1">
        <p:scale>
          <a:sx n="58" d="100"/>
          <a:sy n="58" d="100"/>
        </p:scale>
        <p:origin x="18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09-01-2017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r>
              <a:rPr lang="da-DK" baseline="0" dirty="0"/>
              <a:t>Omkostningerne for tid, indkøb mm. blev gjort op,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a:t>
            </a:r>
          </a:p>
          <a:p>
            <a:endParaRPr lang="da-DK" baseline="0" dirty="0"/>
          </a:p>
          <a:p>
            <a:r>
              <a:rPr lang="da-DK" baseline="0" dirty="0"/>
              <a:t>Selve UR10 robotten koster tæt på de 200.000 kr. Derudover vil man skulle sætte penge af til at oplære radiografer, vedligeholdelse mm</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 </a:t>
            </a:r>
          </a:p>
          <a:p>
            <a:endParaRPr lang="da-DK" baseline="0" dirty="0"/>
          </a:p>
          <a:p>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2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697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033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21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8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461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097280" y="2582335"/>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217920" y="2582334"/>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0093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11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C4A628-C83B-4C66-83F4-1711CE3738FD}" type="datetimeFigureOut">
              <a:rPr lang="en-US" smtClean="0"/>
              <a:t>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8098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8C1D73-9400-43CA-A37F-F9B7D00DE14C}" type="datetimeFigureOut">
              <a:rPr lang="en-US" smtClean="0"/>
              <a:t>1/9/2017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‹nr.›</a:t>
            </a:fld>
            <a:endParaRPr lang="en-US" dirty="0"/>
          </a:p>
        </p:txBody>
      </p:sp>
    </p:spTree>
    <p:extLst>
      <p:ext uri="{BB962C8B-B14F-4D97-AF65-F5344CB8AC3E}">
        <p14:creationId xmlns:p14="http://schemas.microsoft.com/office/powerpoint/2010/main" val="23434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p:txBody>
          <a:bodyPr/>
          <a:lstStyle/>
          <a:p>
            <a:fld id="{188B7711-B905-4633-B4D7-6F3A49A2E7D9}"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3361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C235CF-BDA2-4E7E-8BBD-350479985E74}" type="datetimeFigureOut">
              <a:rPr lang="en-US" smtClean="0"/>
              <a:pPr/>
              <a:t>1/9/2017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070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obOEEH45gpY"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a:bodyPr>
          <a:lstStyle/>
          <a:p>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p:txBody>
          <a:bodyPr/>
          <a:lstStyle/>
          <a:p>
            <a:r>
              <a:rPr lang="da-DK" dirty="0"/>
              <a:t>Bachelorprojekt for Diplomingeniører I ST og IKT</a:t>
            </a:r>
          </a:p>
        </p:txBody>
      </p:sp>
      <p:pic>
        <p:nvPicPr>
          <p:cNvPr id="4" name="Billed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5" name="Billede 4"/>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6" name="Billede 5"/>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49"/>
            <a:ext cx="3918177" cy="3734771"/>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6059094" y="2161727"/>
            <a:ext cx="5096586" cy="3391373"/>
          </a:xfrm>
          <a:prstGeom prst="rect">
            <a:avLst/>
          </a:prstGeom>
        </p:spPr>
      </p:pic>
      <p:pic>
        <p:nvPicPr>
          <p:cNvPr id="5" name="Billede 4"/>
          <p:cNvPicPr>
            <a:picLocks noChangeAspect="1"/>
          </p:cNvPicPr>
          <p:nvPr/>
        </p:nvPicPr>
        <p:blipFill>
          <a:blip r:embed="rId4"/>
          <a:stretch>
            <a:fillRect/>
          </a:stretch>
        </p:blipFill>
        <p:spPr>
          <a:xfrm>
            <a:off x="1097280" y="4542979"/>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err="1"/>
              <a:t>Use</a:t>
            </a:r>
            <a:r>
              <a:rPr lang="da-DK" dirty="0"/>
              <a:t> cases </a:t>
            </a:r>
          </a:p>
          <a:p>
            <a:pPr>
              <a:buFont typeface="Arial" panose="020B0604020202020204" pitchFamily="34" charset="0"/>
              <a:buChar char="•"/>
            </a:pPr>
            <a:r>
              <a:rPr lang="da-DK" dirty="0"/>
              <a:t>Brugerundersøgelser</a:t>
            </a:r>
          </a:p>
          <a:p>
            <a:endParaRPr lang="da-DK" dirty="0"/>
          </a:p>
        </p:txBody>
      </p:sp>
      <p:pic>
        <p:nvPicPr>
          <p:cNvPr id="4" name="Billede 3"/>
          <p:cNvPicPr>
            <a:picLocks noChangeAspect="1"/>
          </p:cNvPicPr>
          <p:nvPr/>
        </p:nvPicPr>
        <p:blipFill>
          <a:blip r:embed="rId3"/>
          <a:stretch>
            <a:fillRect/>
          </a:stretch>
        </p:blipFill>
        <p:spPr>
          <a:xfrm>
            <a:off x="6810456" y="1845734"/>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2548687" y="2363555"/>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pic>
        <p:nvPicPr>
          <p:cNvPr id="4" name="obOEEH45gpY"/>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
        <p:nvSpPr>
          <p:cNvPr id="3" name="Tekstfelt 2"/>
          <p:cNvSpPr txBox="1"/>
          <p:nvPr/>
        </p:nvSpPr>
        <p:spPr>
          <a:xfrm>
            <a:off x="216131" y="286603"/>
            <a:ext cx="3507971" cy="769441"/>
          </a:xfrm>
          <a:prstGeom prst="rect">
            <a:avLst/>
          </a:prstGeom>
          <a:noFill/>
        </p:spPr>
        <p:txBody>
          <a:bodyPr wrap="square" rtlCol="0">
            <a:spAutoFit/>
          </a:bodyPr>
          <a:lstStyle/>
          <a:p>
            <a:r>
              <a:rPr lang="da-DK" sz="4400" dirty="0">
                <a:solidFill>
                  <a:schemeClr val="bg1"/>
                </a:solidFill>
              </a:rPr>
              <a:t>Demo</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 Søren Pallesen fra Robotic Ultrasound </a:t>
            </a:r>
          </a:p>
          <a:p>
            <a:pPr>
              <a:buFont typeface="Arial" panose="020B0604020202020204" pitchFamily="34" charset="0"/>
              <a:buChar char="•"/>
            </a:pPr>
            <a:r>
              <a:rPr lang="da-DK" dirty="0"/>
              <a:t> Uhensigtsmæssigheder ved mammografi med røntgen </a:t>
            </a:r>
          </a:p>
          <a:p>
            <a:pPr>
              <a:buFont typeface="Arial" panose="020B0604020202020204" pitchFamily="34" charset="0"/>
              <a:buChar char="•"/>
            </a:pPr>
            <a:r>
              <a:rPr lang="da-DK" dirty="0"/>
              <a:t> Fordele ved brug af kombination af ultralyd og røntgen</a:t>
            </a:r>
          </a:p>
          <a:p>
            <a:pPr>
              <a:buFont typeface="Arial" panose="020B0604020202020204" pitchFamily="34" charset="0"/>
              <a:buChar char="•"/>
            </a:pPr>
            <a:r>
              <a:rPr lang="da-DK" dirty="0"/>
              <a:t> Udvidelse af screeninger for brystkræft</a:t>
            </a:r>
          </a:p>
          <a:p>
            <a:pPr>
              <a:buFont typeface="Arial" panose="020B0604020202020204" pitchFamily="34" charset="0"/>
              <a:buChar char="•"/>
            </a:pPr>
            <a:r>
              <a:rPr lang="da-DK" dirty="0"/>
              <a:t> Proof of </a:t>
            </a:r>
            <a:r>
              <a:rPr lang="da-DK" dirty="0" err="1"/>
              <a:t>Concept</a:t>
            </a:r>
            <a:endParaRPr lang="da-DK" dirty="0"/>
          </a:p>
          <a:p>
            <a:endParaRPr lang="da-DK" dirty="0"/>
          </a:p>
          <a:p>
            <a:endParaRPr lang="da-DK" b="1" dirty="0"/>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a:xfrm>
            <a:off x="1097280" y="1845734"/>
            <a:ext cx="10058400" cy="4023360"/>
          </a:xfrm>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kræftformer findes, højere overlevelsesproces, overdiagnosticering </a:t>
            </a:r>
          </a:p>
          <a:p>
            <a:pPr>
              <a:buFont typeface="Arial" panose="020B0604020202020204" pitchFamily="34" charset="0"/>
              <a:buChar char="•"/>
            </a:pPr>
            <a:r>
              <a:rPr lang="da-DK" dirty="0"/>
              <a:t> MDD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Hvorfor </a:t>
            </a:r>
          </a:p>
          <a:p>
            <a:pPr>
              <a:buFont typeface="Arial" panose="020B0604020202020204" pitchFamily="34" charset="0"/>
              <a:buChar char="•"/>
            </a:pPr>
            <a:r>
              <a:rPr lang="da-DK" dirty="0"/>
              <a:t> Hvordan</a:t>
            </a:r>
          </a:p>
          <a:p>
            <a:endParaRPr lang="da-DK" dirty="0"/>
          </a:p>
        </p:txBody>
      </p:sp>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Økonomiske konsekvenser </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Omkostninger til udstyr </a:t>
            </a:r>
          </a:p>
          <a:p>
            <a:pPr marL="0" indent="0">
              <a:buNone/>
            </a:pPr>
            <a:endParaRPr lang="da-DK" dirty="0"/>
          </a:p>
        </p:txBody>
      </p:sp>
      <p:pic>
        <p:nvPicPr>
          <p:cNvPr id="4" name="Billede 3"/>
          <p:cNvPicPr>
            <a:picLocks noChangeAspect="1"/>
          </p:cNvPicPr>
          <p:nvPr/>
        </p:nvPicPr>
        <p:blipFill>
          <a:blip r:embed="rId3"/>
          <a:stretch>
            <a:fillRect/>
          </a:stretch>
        </p:blipFill>
        <p:spPr>
          <a:xfrm>
            <a:off x="4278630" y="2442869"/>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3454717" y="2804901"/>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Retrospektiv">
  <a:themeElements>
    <a:clrScheme name="Blågrø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407</TotalTime>
  <Words>750</Words>
  <Application>Microsoft Office PowerPoint</Application>
  <PresentationFormat>Widescreen</PresentationFormat>
  <Paragraphs>131</Paragraphs>
  <Slides>14</Slides>
  <Notes>14</Notes>
  <HiddenSlides>0</HiddenSlides>
  <MMClips>1</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Calibri</vt:lpstr>
      <vt:lpstr>Calibri Light</vt:lpstr>
      <vt:lpstr>Retrospektiv</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32</cp:revision>
  <dcterms:created xsi:type="dcterms:W3CDTF">2017-01-04T09:57:27Z</dcterms:created>
  <dcterms:modified xsi:type="dcterms:W3CDTF">2017-01-09T09:25:01Z</dcterms:modified>
</cp:coreProperties>
</file>