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2" r:id="rId10"/>
    <p:sldId id="268" r:id="rId11"/>
    <p:sldId id="263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D7D551-BE63-4C70-B4E3-083744BBCFC9}">
          <p14:sldIdLst>
            <p14:sldId id="256"/>
            <p14:sldId id="257"/>
            <p14:sldId id="265"/>
            <p14:sldId id="258"/>
            <p14:sldId id="264"/>
            <p14:sldId id="259"/>
            <p14:sldId id="266"/>
            <p14:sldId id="267"/>
            <p14:sldId id="262"/>
            <p14:sldId id="268"/>
            <p14:sldId id="263"/>
            <p14:sldId id="260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4095" autoAdjust="0"/>
  </p:normalViewPr>
  <p:slideViewPr>
    <p:cSldViewPr snapToGrid="0">
      <p:cViewPr varScale="1">
        <p:scale>
          <a:sx n="45" d="100"/>
          <a:sy n="45" d="100"/>
        </p:scale>
        <p:origin x="16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F838-B633-4D47-BC11-C4B614E0B93C}" type="datetimeFigureOut">
              <a:rPr lang="da-DK" smtClean="0"/>
              <a:t>05-01-2017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125-77CF-4549-A25B-16435FA351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41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50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Fortæl om vores forbedringer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8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8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 nævnes her.</a:t>
            </a:r>
            <a:r>
              <a:rPr lang="da-DK" baseline="0" dirty="0"/>
              <a:t>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8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7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684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Størstedelen af litteraturen konkluderer, at mere forskning er nødvendig på området. Det</a:t>
            </a:r>
          </a:p>
          <a:p>
            <a:r>
              <a:rPr lang="da-DK" dirty="0"/>
              <a:t>kan derfor være svært at lave en endelig konklusion på, hvorvidt en udvidelse af screeningsprogrammet</a:t>
            </a:r>
          </a:p>
          <a:p>
            <a:r>
              <a:rPr lang="da-DK" dirty="0"/>
              <a:t>vil være en god idé. Fordelen er, at man ved en kombination af ultralyd og</a:t>
            </a:r>
          </a:p>
          <a:p>
            <a:r>
              <a:rPr lang="da-DK" dirty="0"/>
              <a:t>røntgen kan opdage tidligere stadier af kræft, hvilket er billigere, og overlevelsesprocenten</a:t>
            </a:r>
          </a:p>
          <a:p>
            <a:r>
              <a:rPr lang="da-DK" dirty="0"/>
              <a:t>er højere. Ulemperne er, at der sker overdiagnosticering ved screeninger, og patienter derfor</a:t>
            </a:r>
          </a:p>
          <a:p>
            <a:r>
              <a:rPr lang="da-DK" dirty="0"/>
              <a:t>behandles uden grund. Tilføjelse af ultralydsscanninger til screeningsprogrammet vil øge</a:t>
            </a:r>
          </a:p>
          <a:p>
            <a:r>
              <a:rPr lang="da-DK" dirty="0"/>
              <a:t>omkostningerne og dermed prisen pr. QALY, hvilket sandsynligvis vil betyde, at udvidelse</a:t>
            </a:r>
          </a:p>
          <a:p>
            <a:r>
              <a:rPr lang="da-DK" dirty="0"/>
              <a:t>af screeningsprogrammet ikke er omkostningseffektivt.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8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Interesseområder, fremtid, gav mening efter kompetencer </a:t>
            </a:r>
            <a:r>
              <a:rPr lang="da-DK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0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Brugerundersøgelser til at finde ud af,</a:t>
            </a:r>
            <a:r>
              <a:rPr lang="da-DK" baseline="0" dirty="0"/>
              <a:t> hvad vi skal have med som krav</a:t>
            </a:r>
          </a:p>
          <a:p>
            <a:endParaRPr lang="da-DK" baseline="0" dirty="0"/>
          </a:p>
          <a:p>
            <a:r>
              <a:rPr lang="da-DK" baseline="0" dirty="0"/>
              <a:t>UC – 4 styks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5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C1D73-9400-43CA-A37F-F9B7D00DE14C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OEEH45gpY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2493818"/>
            <a:ext cx="10058400" cy="1831294"/>
          </a:xfrm>
        </p:spPr>
        <p:txBody>
          <a:bodyPr>
            <a:normAutofit/>
          </a:bodyPr>
          <a:lstStyle/>
          <a:p>
            <a:r>
              <a:rPr lang="da-DK" sz="6000" dirty="0">
                <a:latin typeface="+mn-lt"/>
              </a:rPr>
              <a:t>AUTOMATISK </a:t>
            </a:r>
            <a:br>
              <a:rPr lang="da-DK" sz="6000" dirty="0">
                <a:latin typeface="+mn-lt"/>
              </a:rPr>
            </a:br>
            <a:r>
              <a:rPr lang="da-DK" sz="6000" dirty="0">
                <a:latin typeface="+mn-lt"/>
              </a:rPr>
              <a:t>ULTRALYDSSCANNER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Bachelorprojekt 16118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396"/>
          <a:stretch/>
        </p:blipFill>
        <p:spPr>
          <a:xfrm>
            <a:off x="7237503" y="720850"/>
            <a:ext cx="3918177" cy="37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Scrum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Scrumboard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Evaluering af sprint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Risikovurdering af projektet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charts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22" y="2161727"/>
            <a:ext cx="50965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Systemkrav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Use</a:t>
            </a:r>
            <a:r>
              <a:rPr lang="da-DK" dirty="0"/>
              <a:t> cases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Brugerundersøgelser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20" y="1845734"/>
            <a:ext cx="379147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- Opdeling i genbrugelige moduler </a:t>
            </a:r>
          </a:p>
          <a:p>
            <a:r>
              <a:rPr lang="da-DK" dirty="0"/>
              <a:t>- Lav kobling, høj samhørighed</a:t>
            </a:r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0" y="2721196"/>
            <a:ext cx="6208901" cy="2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Videreudvikling påkrævet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Scrum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obOEEH45gp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Indledning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Analyser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Metoder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Systemkrav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Software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Konklusion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Præsentation </a:t>
            </a:r>
          </a:p>
        </p:txBody>
      </p:sp>
    </p:spTree>
    <p:extLst>
      <p:ext uri="{BB962C8B-B14F-4D97-AF65-F5344CB8AC3E}">
        <p14:creationId xmlns:p14="http://schemas.microsoft.com/office/powerpoint/2010/main" val="2086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Baggrund 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Søren Pallesen fra </a:t>
            </a:r>
            <a:r>
              <a:rPr lang="da-DK" dirty="0" err="1"/>
              <a:t>Robotic</a:t>
            </a:r>
            <a:r>
              <a:rPr lang="da-DK" dirty="0"/>
              <a:t> </a:t>
            </a:r>
            <a:r>
              <a:rPr lang="da-DK" dirty="0" err="1"/>
              <a:t>Ultrasound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Uhensigtsmæssigheder ved mammografi med røntgen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Fordele ved brug af kombination af ultralyd og røntgen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Udvidelse af screeninger for brystkræft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69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a-DK" b="1" dirty="0"/>
              <a:t>Hvordan kan en automatiseret ultralydsscanner til screening for brystkræft udvikles samt hvilke økonomiske og produktsikkerhedsmæssige tiltag vil kunne realisere dette?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Hvordan vil en automatiseret ultralydsscanning til screening for brystkræft kunne udvikles ved brug  af robotarm og 3D kamera?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omkostninger vil indførslen af en Automatisk Ultralydsscanner kunne give?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konsekvenser vil en tilføjelse af Automatisk Ultralydsscanner til screeningsprogrammet     have?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Hvad kræves for at få Automatisk Ultralydsscanner CE-mærket?</a:t>
            </a:r>
          </a:p>
          <a:p>
            <a:pPr marL="369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9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Resultater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Detektering af brystområde, men ikke fuld scanning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forbundet med screeningsprogrammet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Flere kræftformer findes, højere overlevelsesproces men også overdiagnosticering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MDD skal overholdes</a:t>
            </a:r>
          </a:p>
        </p:txBody>
      </p:sp>
    </p:spTree>
    <p:extLst>
      <p:ext uri="{BB962C8B-B14F-4D97-AF65-F5344CB8AC3E}">
        <p14:creationId xmlns:p14="http://schemas.microsoft.com/office/powerpoint/2010/main" val="10793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Medicinsk godkendelse</a:t>
            </a:r>
          </a:p>
          <a:p>
            <a:r>
              <a:rPr lang="da-DK" b="1" dirty="0"/>
              <a:t>- Vejen til CE-mærkning</a:t>
            </a:r>
          </a:p>
          <a:p>
            <a:pPr lvl="1"/>
            <a:r>
              <a:rPr lang="da-DK" b="1" dirty="0"/>
              <a:t>Klassificering</a:t>
            </a:r>
          </a:p>
          <a:p>
            <a:pPr lvl="1"/>
            <a:r>
              <a:rPr lang="da-DK" b="1" dirty="0"/>
              <a:t>Overholde krav om sikkerhed og ydeevne</a:t>
            </a:r>
          </a:p>
          <a:p>
            <a:pPr lvl="1"/>
            <a:r>
              <a:rPr lang="da-DK" b="1" dirty="0"/>
              <a:t>Dokumentation til hvordan kravene er overholdt</a:t>
            </a:r>
          </a:p>
          <a:p>
            <a:pPr lvl="1"/>
            <a:r>
              <a:rPr lang="da-DK" b="1" dirty="0"/>
              <a:t>Valg af bemyndiget organ </a:t>
            </a:r>
          </a:p>
          <a:p>
            <a:pPr lvl="1"/>
            <a:r>
              <a:rPr lang="da-DK" b="1" dirty="0"/>
              <a:t>Markedsovervågningssystem</a:t>
            </a:r>
          </a:p>
          <a:p>
            <a:pPr lvl="1"/>
            <a:r>
              <a:rPr lang="da-DK" b="1" dirty="0"/>
              <a:t>Underskrivelse af </a:t>
            </a:r>
            <a:r>
              <a:rPr lang="da-DK" b="1" dirty="0" err="1"/>
              <a:t>overenstemmelseserklæring</a:t>
            </a:r>
            <a:endParaRPr lang="da-DK" b="1" dirty="0"/>
          </a:p>
          <a:p>
            <a:pPr lvl="1"/>
            <a:r>
              <a:rPr lang="da-DK" b="1" dirty="0"/>
              <a:t>Registrering hos lægemiddelstyrelsen.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85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Økonomiske konsekvenser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Break-even</a:t>
            </a:r>
            <a:r>
              <a:rPr lang="da-DK" dirty="0"/>
              <a:t> 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Transport som variabel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til udstyr 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30" y="2442869"/>
            <a:ext cx="687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Forskningslitteratur om screeninger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Nationale og internationale studier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Kombination af ultralyd og røntgen opdager tidligere stadier af kræft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Billigere behandling og højere overlevelsesprocent ved tidligere stadier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Overdiagnosticering og unødvendig behandling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Omkostningseffektivitet, QALY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0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Arbejdsfordeling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17" y="2670401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lågrø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446</Words>
  <Application>Microsoft Office PowerPoint</Application>
  <PresentationFormat>Widescreen</PresentationFormat>
  <Paragraphs>95</Paragraphs>
  <Slides>14</Slides>
  <Notes>11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Retrospektiv</vt:lpstr>
      <vt:lpstr>AUTOMATISK  ULTRALYDSSCANNER</vt:lpstr>
      <vt:lpstr>Agenda</vt:lpstr>
      <vt:lpstr>Indledning</vt:lpstr>
      <vt:lpstr>Indledning</vt:lpstr>
      <vt:lpstr>Indledning</vt:lpstr>
      <vt:lpstr>Analyser</vt:lpstr>
      <vt:lpstr>Analyser</vt:lpstr>
      <vt:lpstr>Analyse</vt:lpstr>
      <vt:lpstr>Metoder</vt:lpstr>
      <vt:lpstr>Metoder</vt:lpstr>
      <vt:lpstr>Systemkrav</vt:lpstr>
      <vt:lpstr>Software</vt:lpstr>
      <vt:lpstr>Konklusion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Ultralydsscanner</dc:title>
  <dc:creator>Charlotte</dc:creator>
  <cp:lastModifiedBy>Marie kirkegaard</cp:lastModifiedBy>
  <cp:revision>22</cp:revision>
  <dcterms:created xsi:type="dcterms:W3CDTF">2017-01-04T09:57:27Z</dcterms:created>
  <dcterms:modified xsi:type="dcterms:W3CDTF">2017-01-05T15:31:49Z</dcterms:modified>
</cp:coreProperties>
</file>