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4" r:id="rId6"/>
    <p:sldId id="259" r:id="rId7"/>
    <p:sldId id="266" r:id="rId8"/>
    <p:sldId id="267" r:id="rId9"/>
    <p:sldId id="262" r:id="rId10"/>
    <p:sldId id="268" r:id="rId11"/>
    <p:sldId id="263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D1D7D551-BE63-4C70-B4E3-083744BBCFC9}">
          <p14:sldIdLst>
            <p14:sldId id="256"/>
            <p14:sldId id="257"/>
            <p14:sldId id="265"/>
            <p14:sldId id="258"/>
            <p14:sldId id="264"/>
            <p14:sldId id="259"/>
            <p14:sldId id="266"/>
            <p14:sldId id="267"/>
            <p14:sldId id="262"/>
            <p14:sldId id="268"/>
            <p14:sldId id="263"/>
            <p14:sldId id="260"/>
            <p14:sldId id="26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4095" autoAdjust="0"/>
  </p:normalViewPr>
  <p:slideViewPr>
    <p:cSldViewPr snapToGrid="0">
      <p:cViewPr varScale="1">
        <p:scale>
          <a:sx n="58" d="100"/>
          <a:sy n="58" d="100"/>
        </p:scale>
        <p:origin x="18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F838-B633-4D47-BC11-C4B614E0B93C}" type="datetimeFigureOut">
              <a:rPr lang="da-DK" smtClean="0"/>
              <a:t>04-01-2017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F125-77CF-4549-A25B-16435FA351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3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41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98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576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Størstedelen af litteraturen konkluderer, at mere forskning er nødvendig på området. Det</a:t>
            </a:r>
          </a:p>
          <a:p>
            <a:r>
              <a:rPr lang="da-DK" dirty="0"/>
              <a:t>kan derfor være svært at lave en endelig konklusion på, hvorvidt en udvidelse af screeningsprogrammet</a:t>
            </a:r>
          </a:p>
          <a:p>
            <a:r>
              <a:rPr lang="da-DK" dirty="0"/>
              <a:t>vil være en god idé. Fordelen er, at man ved en kombination af ultralyd og</a:t>
            </a:r>
          </a:p>
          <a:p>
            <a:r>
              <a:rPr lang="da-DK" dirty="0"/>
              <a:t>røntgen kan opdage tidligere stadier af kræft, hvilket er billigere, og overlevelsesprocenten</a:t>
            </a:r>
          </a:p>
          <a:p>
            <a:r>
              <a:rPr lang="da-DK" dirty="0"/>
              <a:t>er højere. Ulemperne er, at der sker overdiagnosticering ved screeninger, og patienter derfor</a:t>
            </a:r>
          </a:p>
          <a:p>
            <a:r>
              <a:rPr lang="da-DK" dirty="0"/>
              <a:t>behandles uden grund. Tilføjelse af ultralydsscanninger til screeningsprogrammet vil øge</a:t>
            </a:r>
          </a:p>
          <a:p>
            <a:r>
              <a:rPr lang="da-DK" dirty="0"/>
              <a:t>omkostningerne og dermed prisen pr. QALY, hvilket sandsynligvis vil betyde, at udvidelse</a:t>
            </a:r>
          </a:p>
          <a:p>
            <a:r>
              <a:rPr lang="da-DK" dirty="0"/>
              <a:t>af screeningsprogrammet ikke er omkostningseffektivt.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281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Interesseområder, fremtid, gav mening efter kompetencer </a:t>
            </a:r>
            <a:r>
              <a:rPr lang="da-DK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10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Brugerundersøgelser til at finde ud af,</a:t>
            </a:r>
            <a:r>
              <a:rPr lang="da-DK" baseline="0" dirty="0"/>
              <a:t> hvad vi skal have med som krav</a:t>
            </a:r>
          </a:p>
          <a:p>
            <a:endParaRPr lang="da-DK" baseline="0" dirty="0"/>
          </a:p>
          <a:p>
            <a:r>
              <a:rPr lang="da-DK" baseline="0" dirty="0"/>
              <a:t>UC – 4 styks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3857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550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Fortæl om vores forbedringer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1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4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4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8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6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8C1D73-9400-43CA-A37F-F9B7D00DE14C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9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1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0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bOEEH45gpY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6000" dirty="0">
                <a:latin typeface="+mn-lt"/>
              </a:rPr>
              <a:t>AUTOMATISK </a:t>
            </a:r>
            <a:br>
              <a:rPr lang="da-DK" sz="6000" dirty="0">
                <a:latin typeface="+mn-lt"/>
              </a:rPr>
            </a:br>
            <a:r>
              <a:rPr lang="da-DK" sz="6000" dirty="0">
                <a:latin typeface="+mn-lt"/>
              </a:rPr>
              <a:t>ULTRALYDSSCANNER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Bachelorprojekt 2017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5423" y="-226746"/>
            <a:ext cx="4234071" cy="49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Scrum </a:t>
            </a:r>
          </a:p>
          <a:p>
            <a:r>
              <a:rPr lang="da-DK" dirty="0"/>
              <a:t>- </a:t>
            </a:r>
            <a:r>
              <a:rPr lang="da-DK" dirty="0" err="1"/>
              <a:t>Scrumboard</a:t>
            </a:r>
            <a:r>
              <a:rPr lang="da-DK" dirty="0"/>
              <a:t> </a:t>
            </a:r>
          </a:p>
          <a:p>
            <a:r>
              <a:rPr lang="da-DK" dirty="0"/>
              <a:t>- Evaluering af sprint</a:t>
            </a:r>
          </a:p>
          <a:p>
            <a:r>
              <a:rPr lang="da-DK" dirty="0"/>
              <a:t>- Risikovurdering af projektet</a:t>
            </a:r>
          </a:p>
          <a:p>
            <a:r>
              <a:rPr lang="da-DK" dirty="0"/>
              <a:t>- </a:t>
            </a:r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charts</a:t>
            </a:r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22" y="2161727"/>
            <a:ext cx="509658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Systemkrav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Use</a:t>
            </a:r>
            <a:r>
              <a:rPr lang="da-DK" b="1" dirty="0"/>
              <a:t> cases </a:t>
            </a:r>
          </a:p>
          <a:p>
            <a:r>
              <a:rPr lang="da-DK" b="1" dirty="0"/>
              <a:t>Brugerundersøgelser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820" y="1845734"/>
            <a:ext cx="379147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Software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- Opdeling i genbrugelige moduler </a:t>
            </a:r>
          </a:p>
          <a:p>
            <a:r>
              <a:rPr lang="da-DK" dirty="0"/>
              <a:t>- Lav kobling, høj samhørighed</a:t>
            </a:r>
          </a:p>
        </p:txBody>
      </p:sp>
      <p:pic>
        <p:nvPicPr>
          <p:cNvPr id="6" name="Pladsholder til indho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30" y="2721196"/>
            <a:ext cx="6208901" cy="25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Scrum har været godt </a:t>
            </a:r>
          </a:p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r>
              <a:rPr lang="da-DK" dirty="0"/>
              <a:t>, videreudvikling påkrævet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77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pic>
        <p:nvPicPr>
          <p:cNvPr id="4" name="obOEEH45gp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Indledning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Analyser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Metoder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Systemkrav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Software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Konklusion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Præsentation </a:t>
            </a:r>
          </a:p>
        </p:txBody>
      </p:sp>
    </p:spTree>
    <p:extLst>
      <p:ext uri="{BB962C8B-B14F-4D97-AF65-F5344CB8AC3E}">
        <p14:creationId xmlns:p14="http://schemas.microsoft.com/office/powerpoint/2010/main" val="20868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Baggrund 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Søren Pallesen fra </a:t>
            </a:r>
            <a:r>
              <a:rPr lang="da-DK" dirty="0" err="1"/>
              <a:t>Robotic</a:t>
            </a:r>
            <a:r>
              <a:rPr lang="da-DK" dirty="0"/>
              <a:t> </a:t>
            </a:r>
            <a:r>
              <a:rPr lang="da-DK" dirty="0" err="1"/>
              <a:t>Ultrasound</a:t>
            </a:r>
            <a:r>
              <a:rPr lang="da-D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Uhensigtsmæssigheder ved mammografi med røntgen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Fordele ved brug af kombination af ultralyd og røntgen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Udvidelse af screeninger for brystkræft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endParaRPr lang="da-DK" dirty="0"/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26939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da-DK" b="1" dirty="0"/>
              <a:t>Hvordan kan en automatiseret ultralydsscanner til screening for brystkræft udvikles samt hvilke økonomiske og produktsikkerhedsmæssige tiltag vil kunne realisere dette?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Hvordan vil en automatiseret ultralydsscanning til screening for brystkræft kunne udvikles ved brug  af robotarm og 3D kamera?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Hvilke omkostninger vil indførslen af en Automatisk Ultralydsscanner kunne give?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Hvilke konsekvenser vil en tilføjelse af Automatisk Ultralydsscanner til screeningsprogrammet     have?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Hvad kræves for at få Automatisk Ultralydsscanner CE-mærket?</a:t>
            </a:r>
          </a:p>
          <a:p>
            <a:pPr marL="3690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489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Resultater</a:t>
            </a:r>
          </a:p>
          <a:p>
            <a:r>
              <a:rPr lang="da-DK" dirty="0"/>
              <a:t>- Detektering af brystområde, men ikke fuld scanning </a:t>
            </a:r>
          </a:p>
          <a:p>
            <a:r>
              <a:rPr lang="da-DK" dirty="0"/>
              <a:t>- Omkostninger forbundet med screeningsprogrammet </a:t>
            </a:r>
          </a:p>
          <a:p>
            <a:r>
              <a:rPr lang="da-DK" dirty="0"/>
              <a:t>- Flere kræftformer findes, højere overlevelsesproces men også overdiagnosticering </a:t>
            </a:r>
          </a:p>
          <a:p>
            <a:r>
              <a:rPr lang="da-DK" dirty="0"/>
              <a:t>- MDD skal overholdes</a:t>
            </a:r>
          </a:p>
        </p:txBody>
      </p:sp>
    </p:spTree>
    <p:extLst>
      <p:ext uri="{BB962C8B-B14F-4D97-AF65-F5344CB8AC3E}">
        <p14:creationId xmlns:p14="http://schemas.microsoft.com/office/powerpoint/2010/main" val="10793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Medicinsk godkendelse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851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Økonomiske konsekvenser </a:t>
            </a:r>
          </a:p>
          <a:p>
            <a:r>
              <a:rPr lang="da-DK" dirty="0"/>
              <a:t>- </a:t>
            </a:r>
            <a:r>
              <a:rPr lang="da-DK" dirty="0" err="1"/>
              <a:t>Break-even</a:t>
            </a:r>
            <a:r>
              <a:rPr lang="da-DK" dirty="0"/>
              <a:t> analyse</a:t>
            </a:r>
          </a:p>
          <a:p>
            <a:r>
              <a:rPr lang="da-DK" dirty="0"/>
              <a:t>- Transport som variabel </a:t>
            </a:r>
          </a:p>
          <a:p>
            <a:r>
              <a:rPr lang="da-DK" dirty="0"/>
              <a:t>- Omkostninger til udstyr 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30" y="2442869"/>
            <a:ext cx="6877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Forskningslitteratur om screeninger</a:t>
            </a:r>
          </a:p>
          <a:p>
            <a:r>
              <a:rPr lang="da-DK" dirty="0"/>
              <a:t>- Nationale og internationale studier</a:t>
            </a:r>
          </a:p>
          <a:p>
            <a:r>
              <a:rPr lang="da-DK" dirty="0"/>
              <a:t>- Kombination af ultralyd og røntgen opdager tidligere stadier af kræft </a:t>
            </a:r>
          </a:p>
          <a:p>
            <a:r>
              <a:rPr lang="da-DK" dirty="0"/>
              <a:t>- Billigere behandling og højere overlevelsesprocent ved tidligere stadier </a:t>
            </a:r>
          </a:p>
          <a:p>
            <a:r>
              <a:rPr lang="da-DK" dirty="0"/>
              <a:t>- Overdiagnosticering og unødvendig behandling </a:t>
            </a:r>
          </a:p>
          <a:p>
            <a:r>
              <a:rPr lang="da-DK" dirty="0"/>
              <a:t>- Omkostningseffektivitet, QALY 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90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Arbejdsfordeling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717" y="2670401"/>
            <a:ext cx="534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0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lågrø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</TotalTime>
  <Words>412</Words>
  <Application>Microsoft Office PowerPoint</Application>
  <PresentationFormat>Widescreen</PresentationFormat>
  <Paragraphs>83</Paragraphs>
  <Slides>14</Slides>
  <Notes>8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Retrospektiv</vt:lpstr>
      <vt:lpstr>AUTOMATISK  ULTRALYDSSCANNER</vt:lpstr>
      <vt:lpstr>Agenda</vt:lpstr>
      <vt:lpstr>Indledning</vt:lpstr>
      <vt:lpstr>Indledning</vt:lpstr>
      <vt:lpstr>Indledning</vt:lpstr>
      <vt:lpstr>Analyser</vt:lpstr>
      <vt:lpstr>Analyser</vt:lpstr>
      <vt:lpstr>Analyse</vt:lpstr>
      <vt:lpstr>Metoder</vt:lpstr>
      <vt:lpstr>Metoder</vt:lpstr>
      <vt:lpstr>Systemkrav</vt:lpstr>
      <vt:lpstr>Software</vt:lpstr>
      <vt:lpstr>Konklusion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Automatisk Ultralydsscanner</dc:title>
  <dc:creator>Charlotte</dc:creator>
  <cp:lastModifiedBy>Charlotte</cp:lastModifiedBy>
  <cp:revision>18</cp:revision>
  <dcterms:created xsi:type="dcterms:W3CDTF">2017-01-04T09:57:27Z</dcterms:created>
  <dcterms:modified xsi:type="dcterms:W3CDTF">2017-01-04T14:42:33Z</dcterms:modified>
</cp:coreProperties>
</file>