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2" r:id="rId1"/>
  </p:sldMasterIdLst>
  <p:notesMasterIdLst>
    <p:notesMasterId r:id="rId16"/>
  </p:notesMasterIdLst>
  <p:sldIdLst>
    <p:sldId id="256" r:id="rId2"/>
    <p:sldId id="257" r:id="rId3"/>
    <p:sldId id="265" r:id="rId4"/>
    <p:sldId id="258" r:id="rId5"/>
    <p:sldId id="264" r:id="rId6"/>
    <p:sldId id="259" r:id="rId7"/>
    <p:sldId id="266" r:id="rId8"/>
    <p:sldId id="267" r:id="rId9"/>
    <p:sldId id="262" r:id="rId10"/>
    <p:sldId id="268" r:id="rId11"/>
    <p:sldId id="263" r:id="rId12"/>
    <p:sldId id="260" r:id="rId13"/>
    <p:sldId id="26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sektion" id="{D1D7D551-BE63-4C70-B4E3-083744BBCFC9}">
          <p14:sldIdLst>
            <p14:sldId id="256"/>
            <p14:sldId id="257"/>
            <p14:sldId id="265"/>
            <p14:sldId id="258"/>
            <p14:sldId id="264"/>
            <p14:sldId id="259"/>
            <p14:sldId id="266"/>
            <p14:sldId id="267"/>
            <p14:sldId id="262"/>
            <p14:sldId id="268"/>
            <p14:sldId id="263"/>
            <p14:sldId id="260"/>
            <p14:sldId id="261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64095" autoAdjust="0"/>
  </p:normalViewPr>
  <p:slideViewPr>
    <p:cSldViewPr snapToGrid="0">
      <p:cViewPr varScale="1">
        <p:scale>
          <a:sx n="58" d="100"/>
          <a:sy n="58" d="100"/>
        </p:scale>
        <p:origin x="18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9F838-B633-4D47-BC11-C4B614E0B93C}" type="datetimeFigureOut">
              <a:rPr lang="da-DK" smtClean="0"/>
              <a:t>06-01-2017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AF125-77CF-4549-A25B-16435FA351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72379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Charlotte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AF125-77CF-4549-A25B-16435FA351B7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5411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MSN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AF125-77CF-4549-A25B-16435FA351B7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4237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MSN</a:t>
            </a:r>
          </a:p>
          <a:p>
            <a:endParaRPr lang="da-DK" dirty="0"/>
          </a:p>
          <a:p>
            <a:r>
              <a:rPr lang="da-DK" dirty="0"/>
              <a:t>Brugerundersøgelser til at finde ud af,</a:t>
            </a:r>
            <a:r>
              <a:rPr lang="da-DK" baseline="0" dirty="0"/>
              <a:t> hvad vi skal have med som krav</a:t>
            </a:r>
          </a:p>
          <a:p>
            <a:endParaRPr lang="da-DK" baseline="0" dirty="0"/>
          </a:p>
          <a:p>
            <a:r>
              <a:rPr lang="da-DK" baseline="0" dirty="0"/>
              <a:t>UC – 4 styks 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AF125-77CF-4549-A25B-16435FA351B7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3857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MSN</a:t>
            </a:r>
          </a:p>
          <a:p>
            <a:endParaRPr lang="da-DK" dirty="0"/>
          </a:p>
          <a:p>
            <a:r>
              <a:rPr lang="da-DK" dirty="0"/>
              <a:t>Vi</a:t>
            </a:r>
            <a:r>
              <a:rPr lang="da-DK" baseline="0" dirty="0"/>
              <a:t> har arbejdet ud fra, at det skal kunne videreudvikles på. 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AF125-77CF-4549-A25B-16435FA351B7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5502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MSN</a:t>
            </a:r>
          </a:p>
          <a:p>
            <a:r>
              <a:rPr lang="da-DK" dirty="0"/>
              <a:t>Det</a:t>
            </a:r>
            <a:r>
              <a:rPr lang="da-DK" baseline="0" dirty="0"/>
              <a:t> kan ikke bruges i hospitalsvæsenet </a:t>
            </a:r>
          </a:p>
          <a:p>
            <a:endParaRPr lang="da-DK" baseline="0" dirty="0"/>
          </a:p>
          <a:p>
            <a:r>
              <a:rPr lang="da-DK" baseline="0" dirty="0"/>
              <a:t>Tværfaglig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AF125-77CF-4549-A25B-16435FA351B7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8237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r>
              <a:rPr lang="da-DK" dirty="0"/>
              <a:t>Fortæl om vores forbedringer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AF125-77CF-4549-A25B-16435FA351B7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115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Charlotte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AF125-77CF-4549-A25B-16435FA351B7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82809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Marie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AF125-77CF-4549-A25B-16435FA351B7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785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Marie</a:t>
            </a:r>
          </a:p>
          <a:p>
            <a:r>
              <a:rPr lang="da-DK" dirty="0" err="1"/>
              <a:t>Proof</a:t>
            </a:r>
            <a:r>
              <a:rPr lang="da-DK" dirty="0"/>
              <a:t> of </a:t>
            </a:r>
            <a:r>
              <a:rPr lang="da-DK" dirty="0" err="1"/>
              <a:t>concept</a:t>
            </a:r>
            <a:r>
              <a:rPr lang="da-DK" dirty="0"/>
              <a:t> nævnes her.</a:t>
            </a:r>
            <a:r>
              <a:rPr lang="da-DK" baseline="0" dirty="0"/>
              <a:t> 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AF125-77CF-4549-A25B-16435FA351B7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7981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da-DK" dirty="0"/>
              <a:t>Marie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Detektering af brystområde, men ikke fuld scanning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Omkostninger forbundet med screeningsprogrammet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Flere kræftformer findes, højere overlevelsesproces men også overdiagnosticering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MDD skal overholdes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AF125-77CF-4549-A25B-16435FA351B7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05765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Marie</a:t>
            </a:r>
          </a:p>
          <a:p>
            <a:endParaRPr lang="da-DK" dirty="0"/>
          </a:p>
          <a:p>
            <a:r>
              <a:rPr lang="da-DK" dirty="0"/>
              <a:t>- Vejen til CE-mærkning</a:t>
            </a:r>
          </a:p>
          <a:p>
            <a:pPr lvl="1"/>
            <a:r>
              <a:rPr lang="da-DK" dirty="0"/>
              <a:t>Klassificering</a:t>
            </a:r>
          </a:p>
          <a:p>
            <a:pPr lvl="1"/>
            <a:r>
              <a:rPr lang="da-DK" dirty="0"/>
              <a:t>Overholde krav om sikkerhed og ydeevne</a:t>
            </a:r>
          </a:p>
          <a:p>
            <a:pPr lvl="1"/>
            <a:r>
              <a:rPr lang="da-DK" dirty="0"/>
              <a:t>Dokumentation til hvordan kravene er overholdt</a:t>
            </a:r>
          </a:p>
          <a:p>
            <a:pPr lvl="1"/>
            <a:r>
              <a:rPr lang="da-DK" dirty="0"/>
              <a:t>Valg af bemyndiget organ </a:t>
            </a:r>
          </a:p>
          <a:p>
            <a:pPr lvl="1"/>
            <a:r>
              <a:rPr lang="da-DK" dirty="0"/>
              <a:t>Markedsovervågningssystem</a:t>
            </a:r>
          </a:p>
          <a:p>
            <a:pPr lvl="1"/>
            <a:r>
              <a:rPr lang="da-DK" dirty="0"/>
              <a:t>Underskrivelse af </a:t>
            </a:r>
            <a:r>
              <a:rPr lang="da-DK" dirty="0" err="1"/>
              <a:t>overenstemmelseserklæring</a:t>
            </a:r>
            <a:endParaRPr lang="da-DK" dirty="0"/>
          </a:p>
          <a:p>
            <a:pPr lvl="1"/>
            <a:r>
              <a:rPr lang="da-DK" dirty="0"/>
              <a:t>Registrering hos lægemiddelstyrelsen. 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AF125-77CF-4549-A25B-16435FA351B7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07746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Charlotte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AF125-77CF-4549-A25B-16435FA351B7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6849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Charlotte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AF125-77CF-4549-A25B-16435FA351B7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2816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Charlotte</a:t>
            </a:r>
          </a:p>
          <a:p>
            <a:r>
              <a:rPr lang="da-DK" dirty="0"/>
              <a:t>Interesseområder, fremtid, gav mening efter kompetencer </a:t>
            </a:r>
            <a:r>
              <a:rPr lang="da-DK" dirty="0" err="1"/>
              <a:t>bla</a:t>
            </a:r>
            <a:r>
              <a:rPr lang="da-DK" baseline="0" dirty="0"/>
              <a:t> </a:t>
            </a:r>
            <a:r>
              <a:rPr lang="da-DK" baseline="0" dirty="0" err="1"/>
              <a:t>bla</a:t>
            </a:r>
            <a:r>
              <a:rPr lang="da-DK" baseline="0" dirty="0"/>
              <a:t> </a:t>
            </a:r>
            <a:r>
              <a:rPr lang="da-DK" baseline="0" dirty="0" err="1"/>
              <a:t>bla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AF125-77CF-4549-A25B-16435FA351B7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46107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A1B0-862D-4909-A7DB-D8ADA062DFCA}" type="datetimeFigureOut">
              <a:rPr lang="en-US" smtClean="0"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42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smtClean="0"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74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smtClean="0"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smtClean="0"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14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smtClean="0"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78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smtClean="0"/>
              <a:t>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16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smtClean="0"/>
              <a:t>1/6/2017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34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1/6/2017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4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smtClean="0"/>
              <a:t>1/6/2017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98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88C1D73-9400-43CA-A37F-F9B7D00DE14C}" type="datetimeFigureOut">
              <a:rPr lang="en-US" smtClean="0"/>
              <a:t>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49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smtClean="0"/>
              <a:t>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14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9C235CF-BDA2-4E7E-8BBD-350479985E74}" type="datetimeFigureOut">
              <a:rPr lang="en-US" smtClean="0"/>
              <a:pPr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20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bOEEH45gpY" TargetMode="Externa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2493818"/>
            <a:ext cx="10058400" cy="1831294"/>
          </a:xfrm>
        </p:spPr>
        <p:txBody>
          <a:bodyPr>
            <a:normAutofit/>
          </a:bodyPr>
          <a:lstStyle/>
          <a:p>
            <a:r>
              <a:rPr lang="da-DK" sz="6000" dirty="0">
                <a:latin typeface="+mn-lt"/>
              </a:rPr>
              <a:t>AUTOMATISK </a:t>
            </a:r>
            <a:br>
              <a:rPr lang="da-DK" sz="6000" dirty="0">
                <a:latin typeface="+mn-lt"/>
              </a:rPr>
            </a:br>
            <a:r>
              <a:rPr lang="da-DK" sz="6000" dirty="0">
                <a:latin typeface="+mn-lt"/>
              </a:rPr>
              <a:t>ULTRALYDSSCANNER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Bachelorprojekt 16118</a:t>
            </a:r>
          </a:p>
          <a:p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18396"/>
          <a:stretch/>
        </p:blipFill>
        <p:spPr>
          <a:xfrm>
            <a:off x="7237503" y="720850"/>
            <a:ext cx="3918177" cy="3734771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18396"/>
          <a:stretch/>
        </p:blipFill>
        <p:spPr>
          <a:xfrm>
            <a:off x="7237503" y="720850"/>
            <a:ext cx="3918177" cy="3734771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18396"/>
          <a:stretch/>
        </p:blipFill>
        <p:spPr>
          <a:xfrm>
            <a:off x="7237503" y="720850"/>
            <a:ext cx="3918177" cy="3734771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18396"/>
          <a:stretch/>
        </p:blipFill>
        <p:spPr>
          <a:xfrm>
            <a:off x="7237503" y="720849"/>
            <a:ext cx="3918177" cy="373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Metoder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Scrum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</a:t>
            </a:r>
            <a:r>
              <a:rPr lang="da-DK" dirty="0" err="1"/>
              <a:t>Scrumboard</a:t>
            </a:r>
            <a:r>
              <a:rPr lang="da-DK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Evaluering af sprint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Risikovurdering af projektet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</a:t>
            </a:r>
            <a:r>
              <a:rPr lang="da-DK" dirty="0" err="1"/>
              <a:t>Burndown</a:t>
            </a:r>
            <a:r>
              <a:rPr lang="da-DK" dirty="0"/>
              <a:t> </a:t>
            </a:r>
            <a:r>
              <a:rPr lang="da-DK" dirty="0" err="1"/>
              <a:t>charts</a:t>
            </a:r>
            <a:endParaRPr lang="da-DK" dirty="0"/>
          </a:p>
          <a:p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094" y="2161727"/>
            <a:ext cx="5096586" cy="3391373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542979"/>
            <a:ext cx="4505498" cy="132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2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Systemkrav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a-DK" dirty="0" err="1"/>
              <a:t>Use</a:t>
            </a:r>
            <a:r>
              <a:rPr lang="da-DK" dirty="0"/>
              <a:t> cases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Brugerundersøgelser</a:t>
            </a:r>
          </a:p>
          <a:p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456" y="1845734"/>
            <a:ext cx="3791479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30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Software</a:t>
            </a:r>
          </a:p>
        </p:txBody>
      </p:sp>
      <p:sp>
        <p:nvSpPr>
          <p:cNvPr id="5" name="Pladsholder til indhol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7" name="Pladsholder til indho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687" y="2363555"/>
            <a:ext cx="7155585" cy="298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7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Konklusion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</a:t>
            </a:r>
            <a:r>
              <a:rPr lang="da-DK" dirty="0" err="1"/>
              <a:t>Proof</a:t>
            </a:r>
            <a:r>
              <a:rPr lang="da-DK" dirty="0"/>
              <a:t> of </a:t>
            </a:r>
            <a:r>
              <a:rPr lang="da-DK" dirty="0" err="1"/>
              <a:t>Concept</a:t>
            </a:r>
            <a:endParaRPr lang="da-DK" dirty="0"/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Videreudvikling påkrævet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Scrum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Tværfaglig forståelse 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9779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Demonstration</a:t>
            </a:r>
          </a:p>
        </p:txBody>
      </p:sp>
      <p:pic>
        <p:nvPicPr>
          <p:cNvPr id="4" name="obOEEH45gpY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kstfelt 2"/>
          <p:cNvSpPr txBox="1"/>
          <p:nvPr/>
        </p:nvSpPr>
        <p:spPr>
          <a:xfrm>
            <a:off x="216131" y="286603"/>
            <a:ext cx="35079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4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16046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+mn-lt"/>
              </a:rPr>
              <a:t>Agenda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Indledning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Analyser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Metoder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Systemkrav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Software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Konklusion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Demo </a:t>
            </a:r>
          </a:p>
        </p:txBody>
      </p:sp>
    </p:spTree>
    <p:extLst>
      <p:ext uri="{BB962C8B-B14F-4D97-AF65-F5344CB8AC3E}">
        <p14:creationId xmlns:p14="http://schemas.microsoft.com/office/powerpoint/2010/main" val="2086875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Indledning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Baggrund </a:t>
            </a:r>
            <a:endParaRPr lang="da-DK" dirty="0"/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Søren Pallesen fra </a:t>
            </a:r>
            <a:r>
              <a:rPr lang="da-DK" dirty="0" err="1"/>
              <a:t>Robotic</a:t>
            </a:r>
            <a:r>
              <a:rPr lang="da-DK" dirty="0"/>
              <a:t> </a:t>
            </a:r>
            <a:r>
              <a:rPr lang="da-DK" dirty="0" err="1"/>
              <a:t>Ultrasound</a:t>
            </a:r>
            <a:r>
              <a:rPr lang="da-DK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Uhensigtsmæssigheder ved mammografi med røntgen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Fordele ved brug af kombination af ultralyd og røntgen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Udvidelse af screeninger for brystkræft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</a:t>
            </a:r>
            <a:r>
              <a:rPr lang="da-DK" dirty="0" err="1"/>
              <a:t>Proof</a:t>
            </a:r>
            <a:r>
              <a:rPr lang="da-DK" dirty="0"/>
              <a:t> of </a:t>
            </a:r>
            <a:r>
              <a:rPr lang="da-DK" dirty="0" err="1"/>
              <a:t>concept</a:t>
            </a:r>
            <a:endParaRPr lang="da-DK" dirty="0"/>
          </a:p>
          <a:p>
            <a:endParaRPr lang="da-DK" dirty="0"/>
          </a:p>
          <a:p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226939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Indledning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da-DK" b="1" dirty="0"/>
              <a:t>Hvordan kan en automatiseret ultralydsscanner til screening for brystkræft udvikles samt hvilke økonomiske og produktsikkerhedsmæssige tiltag vil kunne realisere dette?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Hvordan den udvikles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Omkostninger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Konsekvenser ved screeninger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Medicinsk godkendelse </a:t>
            </a:r>
          </a:p>
        </p:txBody>
      </p:sp>
    </p:spTree>
    <p:extLst>
      <p:ext uri="{BB962C8B-B14F-4D97-AF65-F5344CB8AC3E}">
        <p14:creationId xmlns:p14="http://schemas.microsoft.com/office/powerpoint/2010/main" val="384896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Indledning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Resultater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Detektering af brystområde - ikke fuld scanning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Screeningsprogrammets omkostninger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Flere kræftformer findes, højere overlevelsesproces, overdiagnosticering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MDD skal overholdes</a:t>
            </a:r>
          </a:p>
        </p:txBody>
      </p:sp>
    </p:spTree>
    <p:extLst>
      <p:ext uri="{BB962C8B-B14F-4D97-AF65-F5344CB8AC3E}">
        <p14:creationId xmlns:p14="http://schemas.microsoft.com/office/powerpoint/2010/main" val="1079369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Analyser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Medicinsk godkendelse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Hvorfor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Hvordan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0851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Analyser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Økonomiske konsekvenser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</a:t>
            </a:r>
            <a:r>
              <a:rPr lang="da-DK" dirty="0" err="1"/>
              <a:t>Break-even</a:t>
            </a:r>
            <a:r>
              <a:rPr lang="da-DK" dirty="0"/>
              <a:t> analyse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Transport som variabel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Omkostninger til udstyr </a:t>
            </a:r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630" y="2442869"/>
            <a:ext cx="68770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2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Analyse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Forskningslitteratur om screeninger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Nationale og internationale studier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Kombination af ultralyd og røntgen opdager tidligere stadier af kræft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Billigere behandling og højere overlevelsesprocent ved tidligere stadier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Overdiagnosticering og unødvendig behandling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Omkostningseffektivitet, QALY 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09089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Metoder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Arbejdsfordeling</a:t>
            </a:r>
          </a:p>
          <a:p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717" y="2804901"/>
            <a:ext cx="53435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500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">
  <a:themeElements>
    <a:clrScheme name="Blågrø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kti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304</TotalTime>
  <Words>351</Words>
  <Application>Microsoft Office PowerPoint</Application>
  <PresentationFormat>Widescreen</PresentationFormat>
  <Paragraphs>118</Paragraphs>
  <Slides>14</Slides>
  <Notes>14</Notes>
  <HiddenSlides>0</HiddenSlides>
  <MMClips>1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Retrospektiv</vt:lpstr>
      <vt:lpstr>AUTOMATISK  ULTRALYDSSCANNER</vt:lpstr>
      <vt:lpstr>Agenda</vt:lpstr>
      <vt:lpstr>Indledning</vt:lpstr>
      <vt:lpstr>Indledning</vt:lpstr>
      <vt:lpstr>Indledning</vt:lpstr>
      <vt:lpstr>Analyser</vt:lpstr>
      <vt:lpstr>Analyser</vt:lpstr>
      <vt:lpstr>Analyse</vt:lpstr>
      <vt:lpstr>Metoder</vt:lpstr>
      <vt:lpstr>Metoder</vt:lpstr>
      <vt:lpstr>Systemkrav</vt:lpstr>
      <vt:lpstr>Software</vt:lpstr>
      <vt:lpstr>Konklusion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Automatisk Ultralydsscanner</dc:title>
  <dc:creator>Charlotte</dc:creator>
  <cp:lastModifiedBy>Charlotte</cp:lastModifiedBy>
  <cp:revision>27</cp:revision>
  <dcterms:created xsi:type="dcterms:W3CDTF">2017-01-04T09:57:27Z</dcterms:created>
  <dcterms:modified xsi:type="dcterms:W3CDTF">2017-01-06T12:10:58Z</dcterms:modified>
</cp:coreProperties>
</file>