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1"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0" autoAdjust="0"/>
    <p:restoredTop sz="78042" autoAdjust="0"/>
  </p:normalViewPr>
  <p:slideViewPr>
    <p:cSldViewPr snapToGrid="0">
      <p:cViewPr varScale="1">
        <p:scale>
          <a:sx n="70" d="100"/>
          <a:sy n="70" d="100"/>
        </p:scale>
        <p:origin x="13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10-01-2017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r>
              <a:rPr lang="da-DK" baseline="0" dirty="0"/>
              <a:t>Omkostningerne for tid, indkøb mm. blev gjort op,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Tallene for den gennemsnitlige tid er et estimat af en radiolog og radiograf – men det ville styrke analysen at have flere radiologers estimat. </a:t>
            </a:r>
          </a:p>
          <a:p>
            <a:endParaRPr lang="da-DK" baseline="0" dirty="0"/>
          </a:p>
          <a:p>
            <a:r>
              <a:rPr lang="da-DK" baseline="0" dirty="0"/>
              <a:t>Selve UR10 robotten koster tæt på de 200.000 kr. Derudover vil man skulle sætte penge af til at oplære radiografer, vedligeholdelse mm</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a:t>
            </a:r>
            <a:r>
              <a:rPr lang="da-DK" baseline="0"/>
              <a:t>. </a:t>
            </a:r>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i master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52085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8922600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08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446444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2457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736713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69371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i master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736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844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4318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94375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i master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18634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89259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955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i master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B88C1D73-9400-43CA-A37F-F9B7D00DE14C}"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267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i master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
        <p:nvSpPr>
          <p:cNvPr id="5" name="Date Placeholder 4"/>
          <p:cNvSpPr>
            <a:spLocks noGrp="1"/>
          </p:cNvSpPr>
          <p:nvPr>
            <p:ph type="dt" sz="half" idx="10"/>
          </p:nvPr>
        </p:nvSpPr>
        <p:spPr/>
        <p:txBody>
          <a:bodyPr/>
          <a:lstStyle/>
          <a:p>
            <a:fld id="{188B7711-B905-4633-B4D7-6F3A49A2E7D9}" type="datetimeFigureOut">
              <a:rPr lang="en-US" smtClean="0"/>
              <a:t>1/10/2017</a:t>
            </a:fld>
            <a:endParaRPr lang="en-US" dirty="0"/>
          </a:p>
        </p:txBody>
      </p:sp>
    </p:spTree>
    <p:extLst>
      <p:ext uri="{BB962C8B-B14F-4D97-AF65-F5344CB8AC3E}">
        <p14:creationId xmlns:p14="http://schemas.microsoft.com/office/powerpoint/2010/main" val="42370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95358367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fontScale="90000"/>
          </a:bodyPr>
          <a:lstStyle/>
          <a:p>
            <a:pPr algn="l"/>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a:xfrm>
            <a:off x="1097279" y="4325112"/>
            <a:ext cx="8237789" cy="1096899"/>
          </a:xfrm>
        </p:spPr>
        <p:txBody>
          <a:bodyPr/>
          <a:lstStyle/>
          <a:p>
            <a:pPr algn="l"/>
            <a:r>
              <a:rPr lang="da-DK" dirty="0"/>
              <a:t>Bachelorprojekt for Diplomingeniører I ST og IKT</a:t>
            </a:r>
          </a:p>
          <a:p>
            <a:pPr algn="l"/>
            <a:r>
              <a:rPr lang="da-DK" dirty="0"/>
              <a:t>Af Marie Kirkegaard, Mathias Siig Nørregaard og Charlotte Søgaard Kristensen</a:t>
            </a:r>
          </a:p>
        </p:txBody>
      </p:sp>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6480" y="891288"/>
            <a:ext cx="3362453" cy="3205060"/>
          </a:xfrm>
          <a:prstGeom prst="rect">
            <a:avLst/>
          </a:prstGeom>
        </p:spPr>
      </p:pic>
      <p:pic>
        <p:nvPicPr>
          <p:cNvPr id="8" name="Billede 7"/>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7667" y="891288"/>
            <a:ext cx="3362453" cy="3205060"/>
          </a:xfrm>
          <a:prstGeom prst="rect">
            <a:avLst/>
          </a:prstGeom>
        </p:spPr>
      </p:pic>
      <p:pic>
        <p:nvPicPr>
          <p:cNvPr id="9" name="Billede 8"/>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12594" y="891288"/>
            <a:ext cx="3362453" cy="3205060"/>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4388127" y="1473823"/>
            <a:ext cx="5096586" cy="3391373"/>
          </a:xfrm>
          <a:prstGeom prst="rect">
            <a:avLst/>
          </a:prstGeom>
        </p:spPr>
      </p:pic>
      <p:pic>
        <p:nvPicPr>
          <p:cNvPr id="5" name="Billede 4"/>
          <p:cNvPicPr>
            <a:picLocks noChangeAspect="1"/>
          </p:cNvPicPr>
          <p:nvPr/>
        </p:nvPicPr>
        <p:blipFill>
          <a:blip r:embed="rId4"/>
          <a:stretch>
            <a:fillRect/>
          </a:stretch>
        </p:blipFill>
        <p:spPr>
          <a:xfrm>
            <a:off x="887307" y="5061594"/>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Funktionelle krav </a:t>
            </a:r>
          </a:p>
          <a:p>
            <a:pPr>
              <a:buFont typeface="Arial" panose="020B0604020202020204" pitchFamily="34" charset="0"/>
              <a:buChar char="•"/>
            </a:pPr>
            <a:r>
              <a:rPr lang="da-DK" dirty="0"/>
              <a:t> Ikke funktionelle krav</a:t>
            </a:r>
          </a:p>
          <a:p>
            <a:pPr>
              <a:buFont typeface="Arial" panose="020B0604020202020204" pitchFamily="34" charset="0"/>
              <a:buChar char="•"/>
            </a:pPr>
            <a:r>
              <a:rPr lang="da-DK" dirty="0"/>
              <a:t> Brugerundersøgelser</a:t>
            </a:r>
          </a:p>
          <a:p>
            <a:endParaRPr lang="da-DK" dirty="0"/>
          </a:p>
        </p:txBody>
      </p:sp>
      <p:pic>
        <p:nvPicPr>
          <p:cNvPr id="4" name="Billede 3"/>
          <p:cNvPicPr>
            <a:picLocks noChangeAspect="1"/>
          </p:cNvPicPr>
          <p:nvPr/>
        </p:nvPicPr>
        <p:blipFill>
          <a:blip r:embed="rId3"/>
          <a:stretch>
            <a:fillRect/>
          </a:stretch>
        </p:blipFill>
        <p:spPr>
          <a:xfrm>
            <a:off x="4626813" y="2021251"/>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1397875" y="2607116"/>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sp>
        <p:nvSpPr>
          <p:cNvPr id="5" name="Pladsholder til indhold 4"/>
          <p:cNvSpPr>
            <a:spLocks noGrp="1"/>
          </p:cNvSpPr>
          <p:nvPr>
            <p:ph idx="1"/>
          </p:nvPr>
        </p:nvSpPr>
        <p:spPr/>
        <p:txBody>
          <a:bodyPr/>
          <a:lstStyle/>
          <a:p>
            <a:pPr>
              <a:buFont typeface="Arial" panose="020B0604020202020204" pitchFamily="34" charset="0"/>
              <a:buChar char="•"/>
            </a:pPr>
            <a:r>
              <a:rPr lang="da-DK" dirty="0"/>
              <a:t> Demonstration i bachelorlokale K243 </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Pallesen og stifter af </a:t>
            </a:r>
            <a:r>
              <a:rPr lang="da-DK" dirty="0" err="1"/>
              <a:t>Robotic</a:t>
            </a:r>
            <a:r>
              <a:rPr lang="da-DK" dirty="0"/>
              <a:t> Ultrasound</a:t>
            </a:r>
          </a:p>
          <a:p>
            <a:pPr>
              <a:buFont typeface="Arial" panose="020B0604020202020204" pitchFamily="34" charset="0"/>
              <a:buChar char="•"/>
            </a:pPr>
            <a:r>
              <a:rPr lang="da-DK" dirty="0"/>
              <a:t>Uhensigtsmæssigheder ved mammografi med røntgen </a:t>
            </a:r>
          </a:p>
          <a:p>
            <a:pPr>
              <a:buFont typeface="Arial" panose="020B0604020202020204" pitchFamily="34" charset="0"/>
              <a:buChar char="•"/>
            </a:pPr>
            <a:r>
              <a:rPr lang="da-DK" dirty="0"/>
              <a:t>Fordele ved brug af kombination af ultralyd og røntgen</a:t>
            </a:r>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ultralydsscanning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kræfttilfælde findes, højere overlevelsesproces, overdiagnosticering </a:t>
            </a:r>
          </a:p>
          <a:p>
            <a:pPr>
              <a:buFont typeface="Arial" panose="020B0604020202020204" pitchFamily="34" charset="0"/>
              <a:buChar char="•"/>
            </a:pPr>
            <a:r>
              <a:rPr lang="da-DK" dirty="0"/>
              <a:t> Medical Device Directive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Hvad er det? </a:t>
            </a:r>
          </a:p>
          <a:p>
            <a:pPr>
              <a:buFont typeface="Arial" panose="020B0604020202020204" pitchFamily="34" charset="0"/>
              <a:buChar char="•"/>
            </a:pPr>
            <a:r>
              <a:rPr lang="da-DK" dirty="0"/>
              <a:t> Hvorfor er det lavet? </a:t>
            </a:r>
          </a:p>
          <a:p>
            <a:pPr>
              <a:buFont typeface="Arial" panose="020B0604020202020204" pitchFamily="34" charset="0"/>
              <a:buChar char="•"/>
            </a:pPr>
            <a:r>
              <a:rPr lang="da-DK" dirty="0"/>
              <a:t> 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4285394" cy="245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 ved udvidelse af screeningsprogram</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Omkostninger til udstyr </a:t>
            </a:r>
          </a:p>
          <a:p>
            <a:pPr marL="0" indent="0">
              <a:buNone/>
            </a:pPr>
            <a:endParaRPr lang="da-DK" dirty="0"/>
          </a:p>
        </p:txBody>
      </p:sp>
      <p:pic>
        <p:nvPicPr>
          <p:cNvPr id="4" name="Billede 3"/>
          <p:cNvPicPr>
            <a:picLocks noChangeAspect="1"/>
          </p:cNvPicPr>
          <p:nvPr/>
        </p:nvPicPr>
        <p:blipFill>
          <a:blip r:embed="rId3"/>
          <a:stretch>
            <a:fillRect/>
          </a:stretch>
        </p:blipFill>
        <p:spPr>
          <a:xfrm>
            <a:off x="1537143" y="3930475"/>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2303905" y="2941378"/>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915</TotalTime>
  <Words>815</Words>
  <Application>Microsoft Office PowerPoint</Application>
  <PresentationFormat>Widescreen</PresentationFormat>
  <Paragraphs>133</Paragraphs>
  <Slides>14</Slides>
  <Notes>14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14</vt:i4>
      </vt:variant>
    </vt:vector>
  </HeadingPairs>
  <TitlesOfParts>
    <vt:vector size="19" baseType="lpstr">
      <vt:lpstr>Arial</vt:lpstr>
      <vt:lpstr>Calibri</vt:lpstr>
      <vt:lpstr>Trebuchet MS</vt:lpstr>
      <vt:lpstr>Wingdings 3</vt:lpstr>
      <vt:lpstr>Facet</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48</cp:revision>
  <dcterms:created xsi:type="dcterms:W3CDTF">2017-01-04T09:57:27Z</dcterms:created>
  <dcterms:modified xsi:type="dcterms:W3CDTF">2017-01-10T11:27:51Z</dcterms:modified>
</cp:coreProperties>
</file>