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78" r:id="rId9"/>
    <p:sldId id="275" r:id="rId10"/>
    <p:sldId id="260" r:id="rId11"/>
    <p:sldId id="279" r:id="rId12"/>
    <p:sldId id="266" r:id="rId13"/>
    <p:sldId id="264" r:id="rId14"/>
    <p:sldId id="267" r:id="rId15"/>
    <p:sldId id="276" r:id="rId16"/>
    <p:sldId id="265" r:id="rId17"/>
    <p:sldId id="268" r:id="rId18"/>
    <p:sldId id="269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13" autoAdjust="0"/>
    <p:restoredTop sz="94660"/>
  </p:normalViewPr>
  <p:slideViewPr>
    <p:cSldViewPr snapToGrid="0">
      <p:cViewPr>
        <p:scale>
          <a:sx n="75" d="100"/>
          <a:sy n="75" d="100"/>
        </p:scale>
        <p:origin x="51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905613"/>
            <a:ext cx="7766936" cy="1646302"/>
          </a:xfrm>
        </p:spPr>
        <p:txBody>
          <a:bodyPr/>
          <a:lstStyle/>
          <a:p>
            <a:r>
              <a:rPr lang="da-DK" sz="3200" dirty="0"/>
              <a:t>ITSMAP</a:t>
            </a:r>
            <a:br>
              <a:rPr lang="da-DK" dirty="0"/>
            </a:br>
            <a:r>
              <a:rPr lang="da-DK" sz="8000" b="1" dirty="0" err="1"/>
              <a:t>Roomienator</a:t>
            </a:r>
            <a:endParaRPr lang="da-DK" b="1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07067" y="3327719"/>
            <a:ext cx="7766936" cy="3067292"/>
          </a:xfrm>
        </p:spPr>
        <p:txBody>
          <a:bodyPr>
            <a:normAutofit/>
          </a:bodyPr>
          <a:lstStyle/>
          <a:p>
            <a:r>
              <a:rPr lang="da-DK" sz="1500" dirty="0" err="1"/>
              <a:t>Developed</a:t>
            </a:r>
            <a:r>
              <a:rPr lang="da-DK" sz="1500" dirty="0"/>
              <a:t> by</a:t>
            </a:r>
          </a:p>
          <a:p>
            <a:r>
              <a:rPr lang="da-DK" sz="2400" dirty="0"/>
              <a:t>Jeppe Malmberg </a:t>
            </a:r>
            <a:r>
              <a:rPr lang="da-DK" sz="2400" dirty="0" err="1"/>
              <a:t>NIelsen</a:t>
            </a:r>
            <a:endParaRPr lang="da-DK" sz="2400" dirty="0"/>
          </a:p>
          <a:p>
            <a:r>
              <a:rPr lang="da-DK" sz="2400" dirty="0"/>
              <a:t>Maria </a:t>
            </a:r>
            <a:r>
              <a:rPr lang="da-DK" sz="2400" dirty="0" err="1"/>
              <a:t>Noerholm</a:t>
            </a:r>
            <a:r>
              <a:rPr lang="da-DK" sz="2400" dirty="0"/>
              <a:t> Dam</a:t>
            </a:r>
          </a:p>
          <a:p>
            <a:r>
              <a:rPr lang="da-DK" sz="2400" dirty="0"/>
              <a:t>Jonas Bæch</a:t>
            </a:r>
          </a:p>
          <a:p>
            <a:r>
              <a:rPr lang="da-DK" sz="2400" dirty="0"/>
              <a:t>Mathias Siig Nørregaard</a:t>
            </a:r>
          </a:p>
        </p:txBody>
      </p:sp>
      <p:sp>
        <p:nvSpPr>
          <p:cNvPr id="6" name="Undertitel 2"/>
          <p:cNvSpPr txBox="1">
            <a:spLocks/>
          </p:cNvSpPr>
          <p:nvPr/>
        </p:nvSpPr>
        <p:spPr>
          <a:xfrm>
            <a:off x="5353291" y="2551916"/>
            <a:ext cx="3920712" cy="607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dirty="0"/>
              <a:t>2016-10-25</a:t>
            </a:r>
          </a:p>
        </p:txBody>
      </p:sp>
    </p:spTree>
    <p:extLst>
      <p:ext uri="{BB962C8B-B14F-4D97-AF65-F5344CB8AC3E}">
        <p14:creationId xmlns:p14="http://schemas.microsoft.com/office/powerpoint/2010/main" val="30083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 err="1"/>
              <a:t>Sequence</a:t>
            </a:r>
            <a:r>
              <a:rPr lang="da-DK" sz="4800" dirty="0"/>
              <a:t> Diagram</a:t>
            </a: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458" y="1573848"/>
            <a:ext cx="8090398" cy="4918392"/>
          </a:xfrm>
        </p:spPr>
      </p:pic>
    </p:spTree>
    <p:extLst>
      <p:ext uri="{BB962C8B-B14F-4D97-AF65-F5344CB8AC3E}">
        <p14:creationId xmlns:p14="http://schemas.microsoft.com/office/powerpoint/2010/main" val="72170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1981" y="2567554"/>
            <a:ext cx="8596668" cy="1631066"/>
          </a:xfrm>
        </p:spPr>
        <p:txBody>
          <a:bodyPr>
            <a:normAutofit/>
          </a:bodyPr>
          <a:lstStyle/>
          <a:p>
            <a:pPr algn="ctr"/>
            <a:r>
              <a:rPr lang="da-DK" sz="10000" dirty="0"/>
              <a:t>Code</a:t>
            </a:r>
          </a:p>
        </p:txBody>
      </p:sp>
      <p:pic>
        <p:nvPicPr>
          <p:cNvPr id="18434" name="Picture 2" descr="http://www.j-consortium.com/wp-content/uploads/2008/02/73294359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61"/>
          <a:stretch/>
        </p:blipFill>
        <p:spPr bwMode="auto">
          <a:xfrm>
            <a:off x="3779665" y="4198620"/>
            <a:ext cx="2781300" cy="207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00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</a:t>
            </a:r>
            <a:r>
              <a:rPr lang="da-DK" dirty="0" err="1"/>
              <a:t>snippet</a:t>
            </a:r>
            <a:r>
              <a:rPr lang="da-DK" dirty="0"/>
              <a:t> – </a:t>
            </a:r>
            <a:r>
              <a:rPr lang="da-DK" dirty="0" err="1"/>
              <a:t>Populating</a:t>
            </a:r>
            <a:r>
              <a:rPr lang="da-DK" dirty="0"/>
              <a:t> GUI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04" y="1438457"/>
            <a:ext cx="9792183" cy="48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9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</a:t>
            </a:r>
            <a:r>
              <a:rPr lang="da-DK" dirty="0" err="1"/>
              <a:t>snippet</a:t>
            </a:r>
            <a:r>
              <a:rPr lang="da-DK" dirty="0"/>
              <a:t> – </a:t>
            </a:r>
            <a:r>
              <a:rPr lang="da-DK" dirty="0" err="1"/>
              <a:t>Retrieving</a:t>
            </a:r>
            <a:r>
              <a:rPr lang="da-DK" dirty="0"/>
              <a:t> data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1" y="1458410"/>
            <a:ext cx="8645835" cy="5278056"/>
          </a:xfrm>
          <a:prstGeom prst="rect">
            <a:avLst/>
          </a:prstGeom>
        </p:spPr>
      </p:pic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63875" y="1930400"/>
            <a:ext cx="8596668" cy="3880773"/>
          </a:xfrm>
        </p:spPr>
        <p:txBody>
          <a:bodyPr/>
          <a:lstStyle/>
          <a:p>
            <a:r>
              <a:rPr lang="da-DK" sz="2800" dirty="0"/>
              <a:t>Volley</a:t>
            </a:r>
          </a:p>
          <a:p>
            <a:r>
              <a:rPr lang="da-DK" sz="2800" dirty="0" err="1"/>
              <a:t>Azure</a:t>
            </a:r>
            <a:r>
              <a:rPr lang="da-DK" sz="2800" dirty="0"/>
              <a:t> web</a:t>
            </a:r>
          </a:p>
          <a:p>
            <a:r>
              <a:rPr lang="da-DK" sz="2800" dirty="0" err="1"/>
              <a:t>Json</a:t>
            </a:r>
            <a:r>
              <a:rPr lang="da-DK" sz="2800" dirty="0"/>
              <a:t>-parsing</a:t>
            </a:r>
          </a:p>
          <a:p>
            <a:r>
              <a:rPr lang="da-DK" sz="2800" dirty="0" err="1"/>
              <a:t>Async</a:t>
            </a:r>
            <a:endParaRPr lang="da-DK" sz="2800" dirty="0"/>
          </a:p>
          <a:p>
            <a:r>
              <a:rPr lang="da-DK" sz="2800" dirty="0"/>
              <a:t>Intent, </a:t>
            </a:r>
            <a:r>
              <a:rPr lang="da-DK" sz="2800" dirty="0" err="1"/>
              <a:t>extras</a:t>
            </a:r>
            <a:endParaRPr lang="da-DK" sz="28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179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</a:t>
            </a:r>
            <a:r>
              <a:rPr lang="da-DK" dirty="0" err="1"/>
              <a:t>snippet</a:t>
            </a:r>
            <a:r>
              <a:rPr lang="da-DK" dirty="0"/>
              <a:t> – </a:t>
            </a:r>
            <a:r>
              <a:rPr lang="da-DK" dirty="0" err="1"/>
              <a:t>Adding</a:t>
            </a:r>
            <a:r>
              <a:rPr lang="da-DK" dirty="0"/>
              <a:t> a </a:t>
            </a:r>
            <a:r>
              <a:rPr lang="da-DK" dirty="0" err="1"/>
              <a:t>grocery</a:t>
            </a: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7" y="1642588"/>
            <a:ext cx="11250592" cy="40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2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</a:t>
            </a:r>
            <a:r>
              <a:rPr lang="da-DK" dirty="0" err="1"/>
              <a:t>snippet</a:t>
            </a:r>
            <a:r>
              <a:rPr lang="da-DK" dirty="0"/>
              <a:t> – Notification Service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3" y="1580176"/>
            <a:ext cx="11441575" cy="42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</a:t>
            </a:r>
            <a:r>
              <a:rPr lang="da-DK" dirty="0" err="1"/>
              <a:t>snippet</a:t>
            </a:r>
            <a:r>
              <a:rPr lang="da-DK" dirty="0"/>
              <a:t> – </a:t>
            </a:r>
            <a:r>
              <a:rPr lang="da-DK" dirty="0" err="1"/>
              <a:t>Notifying</a:t>
            </a:r>
            <a:r>
              <a:rPr lang="da-DK" dirty="0"/>
              <a:t> a user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3" y="1930400"/>
            <a:ext cx="11153113" cy="40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1981" y="2567554"/>
            <a:ext cx="8596668" cy="1631066"/>
          </a:xfrm>
        </p:spPr>
        <p:txBody>
          <a:bodyPr>
            <a:noAutofit/>
          </a:bodyPr>
          <a:lstStyle/>
          <a:p>
            <a:pPr algn="ctr"/>
            <a:r>
              <a:rPr lang="da-DK" sz="7400" dirty="0"/>
              <a:t>Android Framework</a:t>
            </a:r>
          </a:p>
        </p:txBody>
      </p:sp>
      <p:pic>
        <p:nvPicPr>
          <p:cNvPr id="4098" name="Picture 2" descr="https://demoslotmachines.com/wp-content/uploads/2015/200x209-android-demo-s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15" y="4198620"/>
            <a:ext cx="190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4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800" dirty="0" err="1"/>
              <a:t>Utilization</a:t>
            </a:r>
            <a:r>
              <a:rPr lang="da-DK" sz="4800" dirty="0"/>
              <a:t> </a:t>
            </a: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a-DK" sz="2800" dirty="0"/>
              <a:t>Broadcast Receivers</a:t>
            </a:r>
          </a:p>
          <a:p>
            <a:r>
              <a:rPr lang="da-DK" sz="2800" dirty="0" err="1"/>
              <a:t>Started</a:t>
            </a:r>
            <a:r>
              <a:rPr lang="da-DK" sz="2800" dirty="0"/>
              <a:t> Service</a:t>
            </a:r>
          </a:p>
          <a:p>
            <a:r>
              <a:rPr lang="da-DK" sz="2800" dirty="0"/>
              <a:t>Notification Manager</a:t>
            </a:r>
          </a:p>
          <a:p>
            <a:r>
              <a:rPr lang="da-DK" sz="2800" dirty="0"/>
              <a:t>Fragments</a:t>
            </a:r>
          </a:p>
          <a:p>
            <a:r>
              <a:rPr lang="da-DK" sz="2800" dirty="0"/>
              <a:t>Alarm Manager</a:t>
            </a:r>
          </a:p>
          <a:p>
            <a:r>
              <a:rPr lang="da-DK" sz="2800" dirty="0"/>
              <a:t>Shared </a:t>
            </a:r>
            <a:r>
              <a:rPr lang="da-DK" sz="2800" dirty="0" err="1"/>
              <a:t>Preferences</a:t>
            </a:r>
            <a:endParaRPr lang="da-DK" sz="2800" dirty="0"/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03725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800" dirty="0" err="1"/>
              <a:t>Further</a:t>
            </a:r>
            <a:r>
              <a:rPr lang="da-DK" sz="4800" dirty="0"/>
              <a:t> </a:t>
            </a:r>
            <a:r>
              <a:rPr lang="da-DK" sz="4800" dirty="0" err="1"/>
              <a:t>development</a:t>
            </a:r>
            <a:r>
              <a:rPr lang="da-DK" sz="4800" dirty="0"/>
              <a:t> </a:t>
            </a: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a-DK" sz="2800" dirty="0"/>
              <a:t>Location Services</a:t>
            </a:r>
          </a:p>
          <a:p>
            <a:r>
              <a:rPr lang="da-DK" sz="2800" dirty="0"/>
              <a:t>Firebase for:</a:t>
            </a:r>
          </a:p>
          <a:p>
            <a:pPr lvl="1"/>
            <a:r>
              <a:rPr lang="da-DK" sz="2600" dirty="0" err="1"/>
              <a:t>Logging</a:t>
            </a:r>
            <a:r>
              <a:rPr lang="da-DK" sz="2600" dirty="0"/>
              <a:t> in</a:t>
            </a:r>
          </a:p>
          <a:p>
            <a:pPr lvl="1"/>
            <a:r>
              <a:rPr lang="da-DK" sz="2600" dirty="0" err="1"/>
              <a:t>Storing</a:t>
            </a:r>
            <a:r>
              <a:rPr lang="da-DK" sz="2600" dirty="0"/>
              <a:t> data online</a:t>
            </a:r>
          </a:p>
          <a:p>
            <a:pPr lvl="1"/>
            <a:r>
              <a:rPr lang="da-DK" sz="2600" dirty="0" err="1"/>
              <a:t>Storing</a:t>
            </a:r>
            <a:r>
              <a:rPr lang="da-DK" sz="2600" dirty="0"/>
              <a:t> data </a:t>
            </a:r>
            <a:r>
              <a:rPr lang="da-DK" sz="2600" dirty="0" err="1"/>
              <a:t>locally</a:t>
            </a:r>
            <a:endParaRPr lang="da-DK" sz="2600" dirty="0"/>
          </a:p>
          <a:p>
            <a:endParaRPr lang="da-DK" sz="2800" dirty="0"/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5871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1981" y="2567554"/>
            <a:ext cx="8596668" cy="1631066"/>
          </a:xfrm>
        </p:spPr>
        <p:txBody>
          <a:bodyPr>
            <a:normAutofit/>
          </a:bodyPr>
          <a:lstStyle/>
          <a:p>
            <a:pPr algn="ctr"/>
            <a:r>
              <a:rPr lang="da-DK" sz="10000" dirty="0"/>
              <a:t>Overview</a:t>
            </a:r>
          </a:p>
        </p:txBody>
      </p:sp>
      <p:pic>
        <p:nvPicPr>
          <p:cNvPr id="11266" name="Picture 2" descr="http://www.writerprint.com/043902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58" y="4198620"/>
            <a:ext cx="2574113" cy="193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76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4800" dirty="0" err="1"/>
              <a:t>Pros</a:t>
            </a:r>
            <a:r>
              <a:rPr lang="da-DK" sz="4800" dirty="0"/>
              <a:t> and cons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25805"/>
              </p:ext>
            </p:extLst>
          </p:nvPr>
        </p:nvGraphicFramePr>
        <p:xfrm>
          <a:off x="677334" y="1560012"/>
          <a:ext cx="10410785" cy="4637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64">
                  <a:extLst>
                    <a:ext uri="{9D8B030D-6E8A-4147-A177-3AD203B41FA5}">
                      <a16:colId xmlns:a16="http://schemas.microsoft.com/office/drawing/2014/main" val="987914446"/>
                    </a:ext>
                  </a:extLst>
                </a:gridCol>
                <a:gridCol w="3166274">
                  <a:extLst>
                    <a:ext uri="{9D8B030D-6E8A-4147-A177-3AD203B41FA5}">
                      <a16:colId xmlns:a16="http://schemas.microsoft.com/office/drawing/2014/main" val="3247789553"/>
                    </a:ext>
                  </a:extLst>
                </a:gridCol>
                <a:gridCol w="4733447">
                  <a:extLst>
                    <a:ext uri="{9D8B030D-6E8A-4147-A177-3AD203B41FA5}">
                      <a16:colId xmlns:a16="http://schemas.microsoft.com/office/drawing/2014/main" val="2101361608"/>
                    </a:ext>
                  </a:extLst>
                </a:gridCol>
              </a:tblGrid>
              <a:tr h="318705">
                <a:tc>
                  <a:txBody>
                    <a:bodyPr/>
                    <a:lstStyle/>
                    <a:p>
                      <a:r>
                        <a:rPr lang="da-DK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Pros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60120"/>
                  </a:ext>
                </a:extLst>
              </a:tr>
              <a:tr h="796762">
                <a:tc>
                  <a:txBody>
                    <a:bodyPr/>
                    <a:lstStyle/>
                    <a:p>
                      <a:r>
                        <a:rPr lang="da-DK" dirty="0"/>
                        <a:t>Broadcast Receivers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Communication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across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Activities</a:t>
                      </a:r>
                      <a:r>
                        <a:rPr lang="da-DK" baseline="0" dirty="0"/>
                        <a:t> done </a:t>
                      </a:r>
                      <a:r>
                        <a:rPr lang="da-DK" baseline="0" dirty="0" err="1"/>
                        <a:t>easy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Putting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extras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can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be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annoying</a:t>
                      </a:r>
                      <a:r>
                        <a:rPr lang="da-DK" baseline="0" dirty="0"/>
                        <a:t>. No assurance </a:t>
                      </a:r>
                      <a:r>
                        <a:rPr lang="da-DK" baseline="0" dirty="0" err="1"/>
                        <a:t>that</a:t>
                      </a:r>
                      <a:r>
                        <a:rPr lang="da-DK" baseline="0" dirty="0"/>
                        <a:t> data is in intent.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35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Get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things</a:t>
                      </a:r>
                      <a:r>
                        <a:rPr lang="da-DK" baseline="0" dirty="0"/>
                        <a:t> done w/o </a:t>
                      </a:r>
                      <a:r>
                        <a:rPr lang="da-DK" baseline="0" dirty="0" err="1"/>
                        <a:t>blocking</a:t>
                      </a:r>
                      <a:r>
                        <a:rPr lang="da-DK" baseline="0" dirty="0"/>
                        <a:t> UI </a:t>
                      </a:r>
                      <a:r>
                        <a:rPr lang="da-DK" baseline="0" dirty="0" err="1"/>
                        <a:t>thread</a:t>
                      </a:r>
                      <a:r>
                        <a:rPr lang="da-DK" baseline="0" dirty="0"/>
                        <a:t> or </a:t>
                      </a:r>
                      <a:r>
                        <a:rPr lang="da-DK" baseline="0" dirty="0" err="1"/>
                        <a:t>having</a:t>
                      </a:r>
                      <a:r>
                        <a:rPr lang="da-DK" baseline="0" dirty="0"/>
                        <a:t> the app open. Lots of options.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Binding</a:t>
                      </a:r>
                      <a:r>
                        <a:rPr lang="da-DK" baseline="0" dirty="0"/>
                        <a:t> or </a:t>
                      </a:r>
                      <a:r>
                        <a:rPr lang="da-DK" baseline="0" dirty="0" err="1"/>
                        <a:t>starting</a:t>
                      </a:r>
                      <a:r>
                        <a:rPr lang="da-DK" baseline="0" dirty="0"/>
                        <a:t> or </a:t>
                      </a:r>
                      <a:r>
                        <a:rPr lang="da-DK" baseline="0" dirty="0" err="1"/>
                        <a:t>both</a:t>
                      </a:r>
                      <a:r>
                        <a:rPr lang="da-DK" baseline="0" dirty="0"/>
                        <a:t>?</a:t>
                      </a:r>
                    </a:p>
                    <a:p>
                      <a:r>
                        <a:rPr lang="da-DK" baseline="0" dirty="0"/>
                        <a:t>A service dies </a:t>
                      </a:r>
                      <a:r>
                        <a:rPr lang="da-DK" baseline="0" dirty="0" err="1"/>
                        <a:t>exactly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when</a:t>
                      </a:r>
                      <a:r>
                        <a:rPr lang="da-DK" baseline="0" dirty="0"/>
                        <a:t>?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46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dirty="0"/>
                        <a:t>Fragments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Reusability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Data </a:t>
                      </a:r>
                      <a:r>
                        <a:rPr lang="da-DK" dirty="0" err="1"/>
                        <a:t>communication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convoluted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92213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lang="da-DK" dirty="0"/>
                        <a:t>Shared </a:t>
                      </a:r>
                      <a:r>
                        <a:rPr lang="da-DK" dirty="0" err="1"/>
                        <a:t>Preferences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Easy</a:t>
                      </a:r>
                      <a:r>
                        <a:rPr lang="da-DK" dirty="0"/>
                        <a:t> to </a:t>
                      </a:r>
                      <a:r>
                        <a:rPr lang="da-DK" dirty="0" err="1"/>
                        <a:t>use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Easy</a:t>
                      </a:r>
                      <a:r>
                        <a:rPr lang="da-DK" dirty="0"/>
                        <a:t> to </a:t>
                      </a:r>
                      <a:r>
                        <a:rPr lang="da-DK" dirty="0" err="1"/>
                        <a:t>mess</a:t>
                      </a:r>
                      <a:r>
                        <a:rPr lang="da-DK" dirty="0"/>
                        <a:t>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36471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lang="da-DK" dirty="0"/>
                        <a:t>Notification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Good </a:t>
                      </a:r>
                      <a:r>
                        <a:rPr lang="da-DK" dirty="0" err="1"/>
                        <a:t>amount</a:t>
                      </a:r>
                      <a:r>
                        <a:rPr lang="da-DK" dirty="0"/>
                        <a:t> of options for </a:t>
                      </a:r>
                      <a:r>
                        <a:rPr lang="da-DK" dirty="0" err="1"/>
                        <a:t>building</a:t>
                      </a:r>
                      <a:r>
                        <a:rPr lang="da-DK" dirty="0"/>
                        <a:t> a </a:t>
                      </a:r>
                      <a:r>
                        <a:rPr lang="da-DK" dirty="0" err="1"/>
                        <a:t>notification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Could</a:t>
                      </a:r>
                      <a:r>
                        <a:rPr lang="da-DK" baseline="0" dirty="0"/>
                        <a:t> have </a:t>
                      </a:r>
                      <a:r>
                        <a:rPr lang="da-DK" baseline="0" dirty="0" err="1"/>
                        <a:t>shorter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methods</a:t>
                      </a:r>
                      <a:r>
                        <a:rPr lang="da-DK" baseline="0" dirty="0"/>
                        <a:t> of </a:t>
                      </a:r>
                      <a:r>
                        <a:rPr lang="da-DK" baseline="0" dirty="0" err="1"/>
                        <a:t>building</a:t>
                      </a:r>
                      <a:r>
                        <a:rPr lang="da-DK" baseline="0" dirty="0"/>
                        <a:t> a </a:t>
                      </a:r>
                      <a:r>
                        <a:rPr lang="da-DK" baseline="0" dirty="0" err="1"/>
                        <a:t>very</a:t>
                      </a:r>
                      <a:r>
                        <a:rPr lang="da-DK" baseline="0" dirty="0"/>
                        <a:t> simple </a:t>
                      </a:r>
                      <a:r>
                        <a:rPr lang="da-DK" baseline="0" dirty="0" err="1"/>
                        <a:t>notification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59608"/>
                  </a:ext>
                </a:extLst>
              </a:tr>
              <a:tr h="318705">
                <a:tc>
                  <a:txBody>
                    <a:bodyPr/>
                    <a:lstStyle/>
                    <a:p>
                      <a:r>
                        <a:rPr lang="da-DK" dirty="0"/>
                        <a:t>Alarm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Good</a:t>
                      </a:r>
                      <a:r>
                        <a:rPr lang="da-DK" baseline="0" dirty="0"/>
                        <a:t> alternative to </a:t>
                      </a:r>
                      <a:r>
                        <a:rPr lang="da-DK" baseline="0" dirty="0" err="1"/>
                        <a:t>using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thread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sleeping</a:t>
                      </a:r>
                      <a:r>
                        <a:rPr lang="da-DK" baseline="0" dirty="0"/>
                        <a:t> for a long time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Has to</a:t>
                      </a:r>
                      <a:r>
                        <a:rPr lang="da-DK" baseline="0" dirty="0"/>
                        <a:t> have a class </a:t>
                      </a:r>
                      <a:r>
                        <a:rPr lang="da-DK" baseline="0" dirty="0" err="1"/>
                        <a:t>that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implements</a:t>
                      </a:r>
                      <a:r>
                        <a:rPr lang="da-DK" baseline="0" dirty="0"/>
                        <a:t> Broadcast Receiver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39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1981" y="2567554"/>
            <a:ext cx="8596668" cy="1631066"/>
          </a:xfrm>
        </p:spPr>
        <p:txBody>
          <a:bodyPr>
            <a:noAutofit/>
          </a:bodyPr>
          <a:lstStyle/>
          <a:p>
            <a:pPr algn="ctr"/>
            <a:r>
              <a:rPr lang="da-DK" sz="7400" dirty="0"/>
              <a:t>Demo</a:t>
            </a:r>
          </a:p>
        </p:txBody>
      </p:sp>
      <p:pic>
        <p:nvPicPr>
          <p:cNvPr id="10244" name="Picture 4" descr="https://cdn.pastemagazine.com/www/articles/stock-android-mai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658" y="3903466"/>
            <a:ext cx="4173313" cy="235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1981" y="2567554"/>
            <a:ext cx="8596668" cy="1631066"/>
          </a:xfrm>
        </p:spPr>
        <p:txBody>
          <a:bodyPr>
            <a:noAutofit/>
          </a:bodyPr>
          <a:lstStyle/>
          <a:p>
            <a:pPr algn="ctr"/>
            <a:r>
              <a:rPr lang="da-DK" sz="7400" dirty="0" err="1"/>
              <a:t>Questions</a:t>
            </a:r>
            <a:r>
              <a:rPr lang="da-DK" sz="7400" dirty="0"/>
              <a:t>?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18" y="4198620"/>
            <a:ext cx="2745793" cy="24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0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/>
              <a:t>Shared </a:t>
            </a:r>
            <a:r>
              <a:rPr lang="da-DK" sz="2800" dirty="0" err="1"/>
              <a:t>apartments</a:t>
            </a:r>
            <a:endParaRPr lang="da-DK" sz="2800" dirty="0"/>
          </a:p>
          <a:p>
            <a:r>
              <a:rPr lang="da-DK" sz="2800" dirty="0"/>
              <a:t>Missing </a:t>
            </a:r>
            <a:r>
              <a:rPr lang="da-DK" sz="2800" dirty="0" err="1"/>
              <a:t>groceries</a:t>
            </a:r>
            <a:endParaRPr lang="da-DK" sz="2800" dirty="0"/>
          </a:p>
          <a:p>
            <a:r>
              <a:rPr lang="da-DK" sz="2800" dirty="0"/>
              <a:t>Shared </a:t>
            </a:r>
            <a:r>
              <a:rPr lang="da-DK" sz="2800" dirty="0" err="1"/>
              <a:t>economy</a:t>
            </a:r>
            <a:endParaRPr lang="da-DK" sz="2800" dirty="0"/>
          </a:p>
          <a:p>
            <a:endParaRPr lang="da-DK" dirty="0"/>
          </a:p>
        </p:txBody>
      </p:sp>
      <p:pic>
        <p:nvPicPr>
          <p:cNvPr id="1026" name="Picture 2" descr="http://www.loriborgman.com/wp-content/uploads/2016/01/this-ban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02" y="2241177"/>
            <a:ext cx="4023564" cy="263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4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dirty="0"/>
              <a:t>The solution</a:t>
            </a:r>
          </a:p>
        </p:txBody>
      </p:sp>
      <p:pic>
        <p:nvPicPr>
          <p:cNvPr id="2050" name="Picture 2" descr="https://lh3.googleusercontent.com/OFhUXrQ1jxu51fD206ziCW9YdxySm3mAl5yHfN3KRDPCRR0dIX5g7AWGWSlDvodxz8HgbVT7cPae18cgnV6RWPRThCF2_4sB3TF2T3sCQ0Am_BdoIMZ5O4nmbeFXZCfre-TsZM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44" y="1659914"/>
            <a:ext cx="8577729" cy="392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/>
          <p:cNvSpPr/>
          <p:nvPr/>
        </p:nvSpPr>
        <p:spPr>
          <a:xfrm>
            <a:off x="701040" y="2828544"/>
            <a:ext cx="908304" cy="2682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000" dirty="0"/>
              <a:t>Buys in</a:t>
            </a:r>
          </a:p>
        </p:txBody>
      </p:sp>
    </p:spTree>
    <p:extLst>
      <p:ext uri="{BB962C8B-B14F-4D97-AF65-F5344CB8AC3E}">
        <p14:creationId xmlns:p14="http://schemas.microsoft.com/office/powerpoint/2010/main" val="254795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00321"/>
              </p:ext>
            </p:extLst>
          </p:nvPr>
        </p:nvGraphicFramePr>
        <p:xfrm>
          <a:off x="772794" y="1469707"/>
          <a:ext cx="2188846" cy="5158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Image" r:id="rId3" imgW="4330080" imgH="10234800" progId="Photoshop.Image.16">
                  <p:embed/>
                </p:oleObj>
              </mc:Choice>
              <mc:Fallback>
                <p:oleObj name="Image" r:id="rId3" imgW="4330080" imgH="10234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794" y="1469707"/>
                        <a:ext cx="2188846" cy="5158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236149"/>
              </p:ext>
            </p:extLst>
          </p:nvPr>
        </p:nvGraphicFramePr>
        <p:xfrm>
          <a:off x="3057100" y="1469707"/>
          <a:ext cx="2576620" cy="516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Image" r:id="rId5" imgW="4330080" imgH="8710920" progId="Photoshop.Image.16">
                  <p:embed/>
                </p:oleObj>
              </mc:Choice>
              <mc:Fallback>
                <p:oleObj name="Image" r:id="rId5" imgW="4330080" imgH="87109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7100" y="1469707"/>
                        <a:ext cx="2576620" cy="5168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1"/>
          <p:cNvSpPr txBox="1">
            <a:spLocks/>
          </p:cNvSpPr>
          <p:nvPr/>
        </p:nvSpPr>
        <p:spPr>
          <a:xfrm>
            <a:off x="657014" y="45212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a-DK" sz="4800" dirty="0"/>
              <a:t>Android Project </a:t>
            </a:r>
            <a:r>
              <a:rPr lang="da-DK" sz="4800" dirty="0" err="1"/>
              <a:t>Structure</a:t>
            </a:r>
            <a:endParaRPr lang="da-DK" sz="4800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"/>
          </p:nvPr>
        </p:nvSpPr>
        <p:spPr>
          <a:xfrm>
            <a:off x="5816750" y="1599247"/>
            <a:ext cx="4565740" cy="3776002"/>
          </a:xfrm>
        </p:spPr>
        <p:txBody>
          <a:bodyPr/>
          <a:lstStyle/>
          <a:p>
            <a:r>
              <a:rPr lang="da-DK" sz="2800" dirty="0"/>
              <a:t>7 </a:t>
            </a:r>
            <a:r>
              <a:rPr lang="da-DK" sz="2800" dirty="0" err="1"/>
              <a:t>activities</a:t>
            </a:r>
            <a:endParaRPr lang="da-DK" sz="2800" dirty="0"/>
          </a:p>
          <a:p>
            <a:r>
              <a:rPr lang="da-DK" sz="2800" dirty="0"/>
              <a:t>4 adapters</a:t>
            </a:r>
          </a:p>
          <a:p>
            <a:r>
              <a:rPr lang="da-DK" sz="2800" dirty="0"/>
              <a:t>5 fragments</a:t>
            </a:r>
          </a:p>
          <a:p>
            <a:r>
              <a:rPr lang="da-DK" sz="2800" dirty="0"/>
              <a:t>3 models</a:t>
            </a:r>
          </a:p>
          <a:p>
            <a:pPr lvl="1"/>
            <a:r>
              <a:rPr lang="da-DK" sz="2600" dirty="0"/>
              <a:t>Apartment</a:t>
            </a:r>
          </a:p>
          <a:p>
            <a:pPr lvl="1"/>
            <a:r>
              <a:rPr lang="da-DK" sz="2600" dirty="0" err="1"/>
              <a:t>GroceryItem</a:t>
            </a:r>
            <a:endParaRPr lang="da-DK" sz="2600" dirty="0"/>
          </a:p>
          <a:p>
            <a:pPr lvl="1"/>
            <a:r>
              <a:rPr lang="da-DK" sz="2600" dirty="0"/>
              <a:t>User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0758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1981" y="2567554"/>
            <a:ext cx="8596668" cy="1631066"/>
          </a:xfrm>
        </p:spPr>
        <p:txBody>
          <a:bodyPr>
            <a:normAutofit/>
          </a:bodyPr>
          <a:lstStyle/>
          <a:p>
            <a:pPr algn="ctr"/>
            <a:r>
              <a:rPr lang="da-DK" sz="10000" dirty="0"/>
              <a:t>Diagrams</a:t>
            </a:r>
          </a:p>
        </p:txBody>
      </p:sp>
      <p:pic>
        <p:nvPicPr>
          <p:cNvPr id="9222" name="Picture 6" descr="http://a.dryicons.com/images/icon_sets/architecture_blueprint_icons_set/png/512x512/smart_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65" y="4198620"/>
            <a:ext cx="2332300" cy="23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2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12" y="278785"/>
            <a:ext cx="8177514" cy="63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6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sz="4800" dirty="0"/>
              <a:t>Model </a:t>
            </a:r>
            <a:r>
              <a:rPr lang="da-DK" sz="4800" dirty="0" err="1"/>
              <a:t>relationship</a:t>
            </a:r>
            <a:endParaRPr lang="da-DK" sz="4800" dirty="0"/>
          </a:p>
        </p:txBody>
      </p:sp>
      <p:pic>
        <p:nvPicPr>
          <p:cNvPr id="17410" name="Picture 2" descr="https://lh3.googleusercontent.com/SA5RMpkmlzZChO3Db8MJjnbmfpSVvQAKL4FlY-mBAJ5RfRLTDm3WQNqy-katSuVJEfej436hIgFCXvMuADt5EsNKvGUyy1phx3H3b0wldtI458OK_Kzf7Kgmdgh16A6U_wzNQS3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77" y="1624193"/>
            <a:ext cx="5532458" cy="45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sz="4800" dirty="0"/>
              <a:t>Class Diagram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/>
          <a:srcRect r="17201"/>
          <a:stretch/>
        </p:blipFill>
        <p:spPr>
          <a:xfrm>
            <a:off x="677334" y="1504708"/>
            <a:ext cx="8078774" cy="50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326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229</Words>
  <Application>Microsoft Office PowerPoint</Application>
  <PresentationFormat>Widescreen</PresentationFormat>
  <Paragraphs>76</Paragraphs>
  <Slides>22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Adobe Photoshop Image</vt:lpstr>
      <vt:lpstr>ITSMAP Roomienator</vt:lpstr>
      <vt:lpstr>Overview</vt:lpstr>
      <vt:lpstr>The problem</vt:lpstr>
      <vt:lpstr>The solution</vt:lpstr>
      <vt:lpstr>PowerPoint-præsentation</vt:lpstr>
      <vt:lpstr>Diagrams</vt:lpstr>
      <vt:lpstr>PowerPoint-præsentation</vt:lpstr>
      <vt:lpstr>Model relationship</vt:lpstr>
      <vt:lpstr>Class Diagram</vt:lpstr>
      <vt:lpstr>Sequence Diagram</vt:lpstr>
      <vt:lpstr>Code</vt:lpstr>
      <vt:lpstr>Code snippet – Populating GUI</vt:lpstr>
      <vt:lpstr>Code snippet – Retrieving data</vt:lpstr>
      <vt:lpstr>Code snippet – Adding a grocery</vt:lpstr>
      <vt:lpstr>Code snippet – Notification Service</vt:lpstr>
      <vt:lpstr>Code snippet – Notifying a user</vt:lpstr>
      <vt:lpstr>Android Framework</vt:lpstr>
      <vt:lpstr>Utilization </vt:lpstr>
      <vt:lpstr>Further development </vt:lpstr>
      <vt:lpstr>Pros and cons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ITSMAP Roomienator</dc:title>
  <dc:creator>Mathias Siig Nørregaard</dc:creator>
  <cp:lastModifiedBy>Mathias Siig Nørregaard</cp:lastModifiedBy>
  <cp:revision>38</cp:revision>
  <dcterms:created xsi:type="dcterms:W3CDTF">2016-10-24T11:03:30Z</dcterms:created>
  <dcterms:modified xsi:type="dcterms:W3CDTF">2016-10-24T14:52:59Z</dcterms:modified>
</cp:coreProperties>
</file>