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6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B1A51-DBDF-4087-A106-5271BC574C7F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CEBCE-4851-4B49-BA6F-F1194B81CEA2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CEBCE-4851-4B49-BA6F-F1194B81CEA2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hemeOverride" Target="../theme/themeOverride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hemeOverride" Target="../theme/themeOverride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  <a:endParaRPr lang="en-IN" sz="40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-199519"/>
            <a:ext cx="1247776" cy="1247776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  <a:endParaRPr lang="en-IN" sz="2400" b="1" dirty="0">
              <a:solidFill>
                <a:schemeClr val="bg1"/>
              </a:solidFill>
              <a:highlight>
                <a:srgbClr val="000000"/>
              </a:highlight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6114979"/>
            <a:ext cx="860309" cy="6208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ject Jupyter -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425" y="5995659"/>
            <a:ext cx="638574" cy="74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  <a:endParaRPr lang="en-IN" sz="40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-199519"/>
            <a:ext cx="1247776" cy="1247776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  <a:endParaRPr lang="en-IN" sz="2400" b="1" dirty="0">
              <a:solidFill>
                <a:schemeClr val="bg1"/>
              </a:solidFill>
              <a:highlight>
                <a:srgbClr val="000000"/>
              </a:highlight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6114979"/>
            <a:ext cx="860309" cy="620857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6015" y="2435690"/>
            <a:ext cx="11139524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Chart Type: Donut Chart.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Bar Chart.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Stacked Column Chart.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roject Jupyter -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425" y="5995659"/>
            <a:ext cx="638574" cy="74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  <a:endParaRPr lang="en-IN" sz="40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-199519"/>
            <a:ext cx="1247776" cy="1247776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  <a:endParaRPr lang="en-IN" sz="2400" b="1" dirty="0">
              <a:solidFill>
                <a:schemeClr val="bg1"/>
              </a:solidFill>
              <a:highlight>
                <a:srgbClr val="000000"/>
              </a:highlight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6114979"/>
            <a:ext cx="860309" cy="620857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6015" y="2560247"/>
            <a:ext cx="1135380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Line Chart.</a:t>
            </a:r>
            <a:endParaRPr lang="en-US" altLang="en-US" sz="1600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Sales by Outlet Size:</a:t>
            </a:r>
            <a:endParaRPr lang="en-US" altLang="en-US" sz="1600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Donut/ Pie Chart.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  <a:endParaRPr lang="en-US" altLang="en-US" sz="1600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Funnel Map.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roject Jupyter -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425" y="5995659"/>
            <a:ext cx="638574" cy="74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1793</Words>
  <Application>WPS Slides</Application>
  <PresentationFormat>Widescreen</PresentationFormat>
  <Paragraphs>48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>Segoe UI Black</vt:lpstr>
      <vt:lpstr>Arial Rounded MT Bold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Administrator</cp:lastModifiedBy>
  <cp:revision>16</cp:revision>
  <dcterms:created xsi:type="dcterms:W3CDTF">2024-06-24T12:27:00Z</dcterms:created>
  <dcterms:modified xsi:type="dcterms:W3CDTF">2025-05-01T16:27:21Z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09E922BBF68E477BAD84B50CCF9F6A01_13</vt:lpwstr>
  </property>
  <property fmtid="{D5CDD505-2E9C-101B-9397-08002B2CF9AE}" pid="3" name="KSOProductBuildVer">
    <vt:lpwstr>2057-12.2.0.20795</vt:lpwstr>
  </property>
</Properties>
</file>