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0cc033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0cc033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0cc033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0cc033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0cc033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0cc033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0cc033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0cc033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0cc0332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0cc03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athiastt99/Original-Projects/blob/master/CoachKerasModel.ipyn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achdeadlift.anvil.ap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xQeFAuVd5PgQ1xFBDNmL7bjMe03CxgFr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Coach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99300" y="4093775"/>
            <a:ext cx="86622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Anupam Tiwari, Anant Mishra,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Gezal Bahmani, Mathias Tevendale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350" y="779075"/>
            <a:ext cx="45623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88425" y="20810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Code: </a:t>
            </a:r>
            <a:r>
              <a:rPr lang="en" sz="1800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https://github.com/mathiastt99/Original-Projects/blob/master/CoachKerasModel.ipynb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88425" y="1171675"/>
            <a:ext cx="4123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01475" y="145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Coach?</a:t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Coach is a solution for athletes looking to improve their form. Better form is not only better for performance but also for safety. 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focused specifically on one lift: the deadlift.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2700" y="3036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top requirements: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2857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Accuracy of the model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○"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would not want bad advice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2857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Speed of the model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○"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would not want to wait too long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2857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interaction 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○"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interface should be user friendly, not complex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12700" y="31820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Connect an anvil web app to a jupyter notebook run on paperspace. We used a Keras neural net as our classification model. 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557525" y="19157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https://coachdeadlift.anvil.app</a:t>
            </a:r>
            <a:endParaRPr sz="3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57525" y="504275"/>
            <a:ext cx="48858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 title="UI 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275" y="378200"/>
            <a:ext cx="5210725" cy="3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512700" y="3036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top requirements (revisited):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28575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Accuracy of the model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Char char="○"/>
            </a:pPr>
            <a:r>
              <a:rPr lang="en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.69 on the test set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28575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Char char="•"/>
            </a:pPr>
            <a:r>
              <a:rPr lang="en" sz="3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Speed of the model</a:t>
            </a:r>
            <a:endParaRPr sz="30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Calibri"/>
              <a:buChar char="○"/>
            </a:pPr>
            <a:r>
              <a:rPr lang="en" sz="3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1-2 second wait</a:t>
            </a:r>
            <a:endParaRPr sz="30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2857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" sz="3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User interaction</a:t>
            </a: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Calibri"/>
              <a:buChar char="○"/>
            </a:pPr>
            <a:r>
              <a:rPr lang="en" sz="3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Seems pretty self explanatory</a:t>
            </a:r>
            <a:endParaRPr sz="30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86000" y="0"/>
            <a:ext cx="8523600" cy="43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COVID-19 implications</a:t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social distancing measures in place, it likely means there is less access trainers. Coach allows lifters to have a trainer with them at all times. 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1873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learning path 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284700" y="738675"/>
            <a:ext cx="8574600" cy="3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Started with simple image classification model using Keras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lphaLcPeriod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Didn’t have enough training data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 GANS to generate more images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lphaLcPeriod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Images were not good enough to be fed into the model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Switched from datahub to paperspace due to memory issues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Moved to find open source model for pose estimation (openpose, tf-pose-estimation)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lphaLcPeriod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Faced some serious debugging and tensorflow version </a:t>
            </a: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incompatibility</a:t>
            </a: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issues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Moved back to Keras model and searched for more data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 Anvil to create a user interface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