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2B3EE-52D7-4BE4-B728-3BAD95FC5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FF6A3B-82F0-4787-9BE9-7AA7903E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1E658-691B-4418-84A3-6B23CAA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C3DFD-B0DC-41DE-8176-56E088D3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81218-E7FB-4ECD-945C-289578A1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2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506B9-02E0-42A9-9846-16C6B14B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E20CD8-1555-495E-9695-243AD7EE1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EBE8B-6DD6-4C95-BF6F-504B5DF4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7E735-805A-4471-BAAB-27B3D27B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12203-41F7-43D7-B222-DF4E28C1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94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08E417-3E24-4DE9-A67B-326BE03F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32D83-7FA5-4CD2-A28E-221BA9E6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3F553-AE49-4683-860B-7196A841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074A6-4814-40AB-AE9F-55ADE9D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301AB-3AC6-44CF-A87C-0D24799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18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C808-52F3-4AD2-B494-BEFC416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D0FE4-CCD0-41E3-AE77-741BC6B6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0B28D-60D5-4C8B-8CCF-C3ABFE1B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9E1BD-C82B-452D-BEE5-15A3B07F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0342A-E932-48EB-9C72-EFA296E4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93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3E50D-E086-4077-89F7-40DA12F6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ADE736-95AD-47C5-9603-296706E6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70546-9880-4D9F-B708-09AB679A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C596E-E651-44CE-9255-AAAFADC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12668-63F7-48F8-B1D7-1ADA08D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64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58E10-E6FE-472F-9A64-2B466322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7138-737B-43DF-AF0F-201FBFD6B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0B261-8975-4FC5-909E-8EA6E58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EC8B7-1A05-4016-9E82-4B5522E7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8EBA2-D3D2-4BF4-89E6-947F3061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B2D0CF-0ECF-426E-9DBB-17E17FAB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48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70FD2-AF0D-4461-B929-20AAA4F7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810370-4EDA-4F80-867A-C25D6B3B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44ABD-072B-4C89-8928-ADB684F2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E99715-B8B8-442D-9F02-DB70E2B3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75F40-88DE-4A63-B299-30EAAA5A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D0A23E-A065-4EA3-8423-AA8C62F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1E1D6-4064-4014-8E13-E9B647B0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0BA3EB-4A8E-4367-82E5-5C9EED61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21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DF0A9-BE04-4269-9CE6-28468C56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E14B4C-A951-465D-A222-FAB08E9E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6EFAEB-3718-419A-BB3E-BB280BC7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F1E607-DC28-44EF-B8A5-0569C44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7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62146E-B60E-4109-ACC7-15552CC9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51583-6A2E-4CA7-92BC-22281B82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F560F-09DD-40E3-B52C-EF2BFDA3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42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EBA27-AA9E-4264-A3F1-42FDF015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97F53-D47A-4175-9CDD-64B4F897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ADFC3-6661-49C9-821D-4DE21768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D3F2C3-B36F-4348-A24C-518C72FF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B68B90-1C08-4F0C-98C2-A78DFCA1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1D790-1182-43F9-89F9-F5581D49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85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57528-81E8-41FB-AF3A-F921FB02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8CC3B4-FD04-43C3-928C-89B11177C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296514-887B-4C62-8A55-63FA7E96F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8E310-A5EF-4004-A944-9BF389D3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D46CB-4E41-4FF8-992C-FF3E1861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E44393-4C29-4A8B-BF16-07B78917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43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BD9BA2-B2B2-43BA-9504-2465A38D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97F62-EF09-4077-B3A7-8E5CF49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03FEB-9C82-43FC-B6B9-3375872D0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09ED-55FA-4677-BA11-D4CDDA2BF80B}" type="datetimeFigureOut">
              <a:rPr lang="LID4096" smtClean="0"/>
              <a:t>08/10/2021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7AB12-B5F2-42A3-9EEC-28B1C3B0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02F82-07B6-441F-9FC9-5128E0567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F7CC-7BF9-4258-952F-FC7FD8F8099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16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F33A021-99A4-413F-B11C-8A02A933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94391"/>
              </p:ext>
            </p:extLst>
          </p:nvPr>
        </p:nvGraphicFramePr>
        <p:xfrm>
          <a:off x="76200" y="1273012"/>
          <a:ext cx="12054277" cy="426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431">
                  <a:extLst>
                    <a:ext uri="{9D8B030D-6E8A-4147-A177-3AD203B41FA5}">
                      <a16:colId xmlns:a16="http://schemas.microsoft.com/office/drawing/2014/main" val="68516930"/>
                    </a:ext>
                  </a:extLst>
                </a:gridCol>
                <a:gridCol w="231029">
                  <a:extLst>
                    <a:ext uri="{9D8B030D-6E8A-4147-A177-3AD203B41FA5}">
                      <a16:colId xmlns:a16="http://schemas.microsoft.com/office/drawing/2014/main" val="264740538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493514943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2507320262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1100121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2058251991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3425136897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4247106527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3157434642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1634096461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2405791698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1552213198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2300681707"/>
                    </a:ext>
                  </a:extLst>
                </a:gridCol>
                <a:gridCol w="832149">
                  <a:extLst>
                    <a:ext uri="{9D8B030D-6E8A-4147-A177-3AD203B41FA5}">
                      <a16:colId xmlns:a16="http://schemas.microsoft.com/office/drawing/2014/main" val="3347815927"/>
                    </a:ext>
                  </a:extLst>
                </a:gridCol>
                <a:gridCol w="231029">
                  <a:extLst>
                    <a:ext uri="{9D8B030D-6E8A-4147-A177-3AD203B41FA5}">
                      <a16:colId xmlns:a16="http://schemas.microsoft.com/office/drawing/2014/main" val="274732148"/>
                    </a:ext>
                  </a:extLst>
                </a:gridCol>
              </a:tblGrid>
              <a:tr h="261252">
                <a:tc>
                  <a:txBody>
                    <a:bodyPr/>
                    <a:lstStyle/>
                    <a:p>
                      <a:pPr algn="r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469715"/>
                  </a:ext>
                </a:extLst>
              </a:tr>
              <a:tr h="4478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Corn (South)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647262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Corn (North)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98119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Millet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063311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Rice (South)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551232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Rice (North)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14024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Sorghum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089253"/>
                  </a:ext>
                </a:extLst>
              </a:tr>
              <a:tr h="474326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Yams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42895"/>
                  </a:ext>
                </a:extLst>
              </a:tr>
              <a:tr h="261252"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03658"/>
                  </a:ext>
                </a:extLst>
              </a:tr>
              <a:tr h="447862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i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Jan</a:t>
                      </a:r>
                      <a:endParaRPr lang="LID4096" i="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Feb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Mar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Apr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May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Jun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Jul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Aug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Sep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Oct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Nov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Dec</a:t>
                      </a:r>
                      <a:endParaRPr lang="LID4096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i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3133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FE8B8BF1-A14C-4FB8-ABF8-4F6CBEC2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742455" y="1271138"/>
            <a:ext cx="2503771" cy="38154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BDF5F8-6D95-42C2-B434-2819E073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582177" y="1271821"/>
            <a:ext cx="2503771" cy="3815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1AFB4E-650A-4A93-921F-CADF1CBF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623" y="1281141"/>
            <a:ext cx="2544858" cy="10251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53A79B6F-8910-4745-B7C8-F41D2A0CFD52}"/>
              </a:ext>
            </a:extLst>
          </p:cNvPr>
          <p:cNvSpPr/>
          <p:nvPr/>
        </p:nvSpPr>
        <p:spPr>
          <a:xfrm rot="5400000">
            <a:off x="3889274" y="-104561"/>
            <a:ext cx="200923" cy="2501273"/>
          </a:xfrm>
          <a:prstGeom prst="leftBrace">
            <a:avLst>
              <a:gd name="adj1" fmla="val 8333"/>
              <a:gd name="adj2" fmla="val 493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156B6619-86B9-4061-8229-B80DB2495A59}"/>
              </a:ext>
            </a:extLst>
          </p:cNvPr>
          <p:cNvSpPr/>
          <p:nvPr/>
        </p:nvSpPr>
        <p:spPr>
          <a:xfrm rot="5400000">
            <a:off x="9720769" y="-95674"/>
            <a:ext cx="200923" cy="25012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1DF51A4-F33A-4880-8CFF-372D82850B5F}"/>
              </a:ext>
            </a:extLst>
          </p:cNvPr>
          <p:cNvSpPr/>
          <p:nvPr/>
        </p:nvSpPr>
        <p:spPr>
          <a:xfrm>
            <a:off x="3034331" y="676574"/>
            <a:ext cx="1964115" cy="3198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Post-harvest visits</a:t>
            </a:r>
            <a:endParaRPr lang="LID4096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869897E-629C-4EE3-852C-9FD36DF0CB53}"/>
              </a:ext>
            </a:extLst>
          </p:cNvPr>
          <p:cNvSpPr/>
          <p:nvPr/>
        </p:nvSpPr>
        <p:spPr>
          <a:xfrm>
            <a:off x="8874053" y="685458"/>
            <a:ext cx="1964115" cy="3198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Post-planting visits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72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10C70B-3982-46CF-A980-13C6485D4132}"/>
              </a:ext>
            </a:extLst>
          </p:cNvPr>
          <p:cNvSpPr/>
          <p:nvPr/>
        </p:nvSpPr>
        <p:spPr>
          <a:xfrm>
            <a:off x="2751401" y="1275928"/>
            <a:ext cx="2485554" cy="380111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0681E8-0C3F-49B6-AECA-D378CBE8D818}"/>
              </a:ext>
            </a:extLst>
          </p:cNvPr>
          <p:cNvSpPr/>
          <p:nvPr/>
        </p:nvSpPr>
        <p:spPr>
          <a:xfrm>
            <a:off x="8573081" y="1274542"/>
            <a:ext cx="2485554" cy="380111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43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35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Mathias Weidinger</dc:creator>
  <cp:lastModifiedBy>Mathias Weidinger</cp:lastModifiedBy>
  <cp:revision>3</cp:revision>
  <dcterms:created xsi:type="dcterms:W3CDTF">2021-08-03T11:48:40Z</dcterms:created>
  <dcterms:modified xsi:type="dcterms:W3CDTF">2021-08-11T06:51:36Z</dcterms:modified>
</cp:coreProperties>
</file>