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6" r:id="rId2"/>
    <p:sldId id="265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7" r:id="rId14"/>
    <p:sldId id="278" r:id="rId15"/>
    <p:sldId id="281" r:id="rId16"/>
    <p:sldId id="274" r:id="rId17"/>
    <p:sldId id="279" r:id="rId18"/>
    <p:sldId id="275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57" r:id="rId27"/>
    <p:sldId id="291" r:id="rId28"/>
    <p:sldId id="258" r:id="rId29"/>
    <p:sldId id="292" r:id="rId30"/>
    <p:sldId id="293" r:id="rId31"/>
    <p:sldId id="294" r:id="rId32"/>
    <p:sldId id="295" r:id="rId33"/>
    <p:sldId id="288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08" r:id="rId45"/>
    <p:sldId id="296" r:id="rId46"/>
    <p:sldId id="305" r:id="rId47"/>
    <p:sldId id="261" r:id="rId48"/>
    <p:sldId id="262" r:id="rId49"/>
    <p:sldId id="290" r:id="rId50"/>
    <p:sldId id="289" r:id="rId51"/>
    <p:sldId id="263" r:id="rId52"/>
    <p:sldId id="264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14B652-AF95-46DC-83F5-36A52CAF61A7}">
          <p14:sldIdLst>
            <p14:sldId id="256"/>
          </p14:sldIdLst>
        </p14:section>
        <p14:section name="EF" id="{2D3D2926-B71A-424A-921A-83BA937CAE57}">
          <p14:sldIdLst>
            <p14:sldId id="265"/>
            <p14:sldId id="260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278"/>
            <p14:sldId id="281"/>
            <p14:sldId id="274"/>
            <p14:sldId id="279"/>
            <p14:sldId id="275"/>
            <p14:sldId id="280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ASP.Net" id="{884CE66E-DDE0-4B7A-8886-2EABF2B7E040}">
          <p14:sldIdLst>
            <p14:sldId id="257"/>
            <p14:sldId id="291"/>
            <p14:sldId id="258"/>
            <p14:sldId id="292"/>
            <p14:sldId id="293"/>
            <p14:sldId id="294"/>
            <p14:sldId id="295"/>
            <p14:sldId id="288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296"/>
            <p14:sldId id="305"/>
          </p14:sldIdLst>
        </p14:section>
        <p14:section name="Projet" id="{6F3F2127-9ED4-418E-8F84-D9B1B57B352F}">
          <p14:sldIdLst>
            <p14:sldId id="261"/>
          </p14:sldIdLst>
        </p14:section>
        <p14:section name="Déploiement" id="{9745902C-B6D1-4A21-ACA9-42E55EDC264F}">
          <p14:sldIdLst>
            <p14:sldId id="262"/>
            <p14:sldId id="290"/>
            <p14:sldId id="28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6783" autoAdjust="0"/>
  </p:normalViewPr>
  <p:slideViewPr>
    <p:cSldViewPr snapToGrid="0">
      <p:cViewPr varScale="1">
        <p:scale>
          <a:sx n="75" d="100"/>
          <a:sy n="75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Decroocq" userId="a98f484d5fbca1a9" providerId="LiveId" clId="{6E9B5D29-162A-409C-AA44-0422CE7735A7}"/>
    <pc:docChg chg="undo custSel addSld delSld modSld sldOrd modMainMaster modSection">
      <pc:chgData name="Mathieu Decroocq" userId="a98f484d5fbca1a9" providerId="LiveId" clId="{6E9B5D29-162A-409C-AA44-0422CE7735A7}" dt="2019-01-06T17:56:06.290" v="12450" actId="27636"/>
      <pc:docMkLst>
        <pc:docMk/>
      </pc:docMkLst>
      <pc:sldChg chg="addSp delSp modSp">
        <pc:chgData name="Mathieu Decroocq" userId="a98f484d5fbca1a9" providerId="LiveId" clId="{6E9B5D29-162A-409C-AA44-0422CE7735A7}" dt="2019-01-05T14:04:52.176" v="6603"/>
        <pc:sldMkLst>
          <pc:docMk/>
          <pc:sldMk cId="4099836304" sldId="257"/>
        </pc:sldMkLst>
        <pc:spChg chg="mod">
          <ac:chgData name="Mathieu Decroocq" userId="a98f484d5fbca1a9" providerId="LiveId" clId="{6E9B5D29-162A-409C-AA44-0422CE7735A7}" dt="2019-01-05T12:38:30.500" v="6407" actId="20577"/>
          <ac:spMkLst>
            <pc:docMk/>
            <pc:sldMk cId="4099836304" sldId="257"/>
            <ac:spMk id="2" creationId="{ED87A498-F855-4D75-9FE0-FABEC13A662C}"/>
          </ac:spMkLst>
        </pc:spChg>
        <pc:spChg chg="mod">
          <ac:chgData name="Mathieu Decroocq" userId="a98f484d5fbca1a9" providerId="LiveId" clId="{6E9B5D29-162A-409C-AA44-0422CE7735A7}" dt="2019-01-05T12:42:11.998" v="6579" actId="20577"/>
          <ac:spMkLst>
            <pc:docMk/>
            <pc:sldMk cId="4099836304" sldId="257"/>
            <ac:spMk id="3" creationId="{77081315-C43B-47CD-B37D-B9F79D20FB56}"/>
          </ac:spMkLst>
        </pc:spChg>
        <pc:picChg chg="add del mod">
          <ac:chgData name="Mathieu Decroocq" userId="a98f484d5fbca1a9" providerId="LiveId" clId="{6E9B5D29-162A-409C-AA44-0422CE7735A7}" dt="2019-01-05T14:04:52.176" v="6603"/>
          <ac:picMkLst>
            <pc:docMk/>
            <pc:sldMk cId="4099836304" sldId="257"/>
            <ac:picMk id="6" creationId="{079AFECF-4413-4B68-A648-CF7F5A25C17A}"/>
          </ac:picMkLst>
        </pc:picChg>
      </pc:sldChg>
      <pc:sldChg chg="modSp ord">
        <pc:chgData name="Mathieu Decroocq" userId="a98f484d5fbca1a9" providerId="LiveId" clId="{6E9B5D29-162A-409C-AA44-0422CE7735A7}" dt="2019-01-06T17:38:57.253" v="12377" actId="20577"/>
        <pc:sldMkLst>
          <pc:docMk/>
          <pc:sldMk cId="3443267619" sldId="258"/>
        </pc:sldMkLst>
        <pc:spChg chg="mod">
          <ac:chgData name="Mathieu Decroocq" userId="a98f484d5fbca1a9" providerId="LiveId" clId="{6E9B5D29-162A-409C-AA44-0422CE7735A7}" dt="2019-01-06T17:38:57.253" v="12377" actId="20577"/>
          <ac:spMkLst>
            <pc:docMk/>
            <pc:sldMk cId="3443267619" sldId="258"/>
            <ac:spMk id="3" creationId="{4314E15B-2E20-449D-8C66-DDCC42EFFBA5}"/>
          </ac:spMkLst>
        </pc:spChg>
      </pc:sldChg>
      <pc:sldChg chg="del">
        <pc:chgData name="Mathieu Decroocq" userId="a98f484d5fbca1a9" providerId="LiveId" clId="{6E9B5D29-162A-409C-AA44-0422CE7735A7}" dt="2019-01-06T08:59:57.222" v="8046" actId="2696"/>
        <pc:sldMkLst>
          <pc:docMk/>
          <pc:sldMk cId="3667864471" sldId="259"/>
        </pc:sldMkLst>
      </pc:sldChg>
      <pc:sldChg chg="modSp ord">
        <pc:chgData name="Mathieu Decroocq" userId="a98f484d5fbca1a9" providerId="LiveId" clId="{6E9B5D29-162A-409C-AA44-0422CE7735A7}" dt="2019-01-06T14:38:09.770" v="10426"/>
        <pc:sldMkLst>
          <pc:docMk/>
          <pc:sldMk cId="1621843985" sldId="260"/>
        </pc:sldMkLst>
        <pc:spChg chg="mod">
          <ac:chgData name="Mathieu Decroocq" userId="a98f484d5fbca1a9" providerId="LiveId" clId="{6E9B5D29-162A-409C-AA44-0422CE7735A7}" dt="2018-12-29T08:51:50.635" v="158" actId="5793"/>
          <ac:spMkLst>
            <pc:docMk/>
            <pc:sldMk cId="1621843985" sldId="260"/>
            <ac:spMk id="3" creationId="{385EA40D-BFB6-4BF2-95FC-53825A6A60F9}"/>
          </ac:spMkLst>
        </pc:spChg>
      </pc:sldChg>
      <pc:sldChg chg="modSp">
        <pc:chgData name="Mathieu Decroocq" userId="a98f484d5fbca1a9" providerId="LiveId" clId="{6E9B5D29-162A-409C-AA44-0422CE7735A7}" dt="2019-01-06T17:56:06.290" v="12450" actId="27636"/>
        <pc:sldMkLst>
          <pc:docMk/>
          <pc:sldMk cId="3182006817" sldId="261"/>
        </pc:sldMkLst>
        <pc:spChg chg="mod">
          <ac:chgData name="Mathieu Decroocq" userId="a98f484d5fbca1a9" providerId="LiveId" clId="{6E9B5D29-162A-409C-AA44-0422CE7735A7}" dt="2019-01-02T16:02:16.793" v="5784"/>
          <ac:spMkLst>
            <pc:docMk/>
            <pc:sldMk cId="3182006817" sldId="261"/>
            <ac:spMk id="2" creationId="{279BF7D5-798F-4B48-879D-3B76C4BAD615}"/>
          </ac:spMkLst>
        </pc:spChg>
        <pc:spChg chg="mod">
          <ac:chgData name="Mathieu Decroocq" userId="a98f484d5fbca1a9" providerId="LiveId" clId="{6E9B5D29-162A-409C-AA44-0422CE7735A7}" dt="2019-01-06T17:56:06.290" v="12450" actId="27636"/>
          <ac:spMkLst>
            <pc:docMk/>
            <pc:sldMk cId="3182006817" sldId="261"/>
            <ac:spMk id="3" creationId="{A0C7C058-425D-416A-8B03-39F3A721EA94}"/>
          </ac:spMkLst>
        </pc:spChg>
      </pc:sldChg>
      <pc:sldChg chg="addSp delSp modSp ord">
        <pc:chgData name="Mathieu Decroocq" userId="a98f484d5fbca1a9" providerId="LiveId" clId="{6E9B5D29-162A-409C-AA44-0422CE7735A7}" dt="2019-01-05T09:40:39.850" v="6345"/>
        <pc:sldMkLst>
          <pc:docMk/>
          <pc:sldMk cId="2585412294" sldId="262"/>
        </pc:sldMkLst>
        <pc:spChg chg="del">
          <ac:chgData name="Mathieu Decroocq" userId="a98f484d5fbca1a9" providerId="LiveId" clId="{6E9B5D29-162A-409C-AA44-0422CE7735A7}" dt="2019-01-05T09:40:12.770" v="6341"/>
          <ac:spMkLst>
            <pc:docMk/>
            <pc:sldMk cId="2585412294" sldId="262"/>
            <ac:spMk id="3" creationId="{DAE729EB-FB1A-4826-8D1F-4D5C72A5CC4F}"/>
          </ac:spMkLst>
        </pc:spChg>
        <pc:picChg chg="add mod">
          <ac:chgData name="Mathieu Decroocq" userId="a98f484d5fbca1a9" providerId="LiveId" clId="{6E9B5D29-162A-409C-AA44-0422CE7735A7}" dt="2019-01-05T09:40:19.499" v="6342" actId="1076"/>
          <ac:picMkLst>
            <pc:docMk/>
            <pc:sldMk cId="2585412294" sldId="262"/>
            <ac:picMk id="6" creationId="{6D8ABBC1-FFAE-4093-B913-7062E9A0699E}"/>
          </ac:picMkLst>
        </pc:picChg>
      </pc:sldChg>
      <pc:sldChg chg="addSp delSp modSp ord modNotesTx">
        <pc:chgData name="Mathieu Decroocq" userId="a98f484d5fbca1a9" providerId="LiveId" clId="{6E9B5D29-162A-409C-AA44-0422CE7735A7}" dt="2019-01-05T09:01:17.356" v="6279" actId="20577"/>
        <pc:sldMkLst>
          <pc:docMk/>
          <pc:sldMk cId="1808262603" sldId="263"/>
        </pc:sldMkLst>
        <pc:spChg chg="mod">
          <ac:chgData name="Mathieu Decroocq" userId="a98f484d5fbca1a9" providerId="LiveId" clId="{6E9B5D29-162A-409C-AA44-0422CE7735A7}" dt="2019-01-05T08:14:53.977" v="5855" actId="20577"/>
          <ac:spMkLst>
            <pc:docMk/>
            <pc:sldMk cId="1808262603" sldId="263"/>
            <ac:spMk id="2" creationId="{27B790DA-8F20-4C1A-A672-C8196A556315}"/>
          </ac:spMkLst>
        </pc:spChg>
        <pc:spChg chg="del mod">
          <ac:chgData name="Mathieu Decroocq" userId="a98f484d5fbca1a9" providerId="LiveId" clId="{6E9B5D29-162A-409C-AA44-0422CE7735A7}" dt="2019-01-05T08:26:41.042" v="5962" actId="478"/>
          <ac:spMkLst>
            <pc:docMk/>
            <pc:sldMk cId="1808262603" sldId="263"/>
            <ac:spMk id="3" creationId="{2BA24501-C9E2-4C3E-9641-3C953F9AC9F5}"/>
          </ac:spMkLst>
        </pc:spChg>
        <pc:spChg chg="add del mod">
          <ac:chgData name="Mathieu Decroocq" userId="a98f484d5fbca1a9" providerId="LiveId" clId="{6E9B5D29-162A-409C-AA44-0422CE7735A7}" dt="2019-01-05T08:26:43.439" v="5963" actId="478"/>
          <ac:spMkLst>
            <pc:docMk/>
            <pc:sldMk cId="1808262603" sldId="263"/>
            <ac:spMk id="12" creationId="{65C078A4-EF52-48BB-B2D6-73FD3A44B4BB}"/>
          </ac:spMkLst>
        </pc:spChg>
        <pc:graphicFrameChg chg="add del mod">
          <ac:chgData name="Mathieu Decroocq" userId="a98f484d5fbca1a9" providerId="LiveId" clId="{6E9B5D29-162A-409C-AA44-0422CE7735A7}" dt="2019-01-05T08:25:26.894" v="5937" actId="478"/>
          <ac:graphicFrameMkLst>
            <pc:docMk/>
            <pc:sldMk cId="1808262603" sldId="263"/>
            <ac:graphicFrameMk id="7" creationId="{14C530A2-D409-421D-B714-D9583CE28D4A}"/>
          </ac:graphicFrameMkLst>
        </pc:graphicFrameChg>
        <pc:graphicFrameChg chg="add del mod">
          <ac:chgData name="Mathieu Decroocq" userId="a98f484d5fbca1a9" providerId="LiveId" clId="{6E9B5D29-162A-409C-AA44-0422CE7735A7}" dt="2019-01-05T08:25:34.854" v="5939" actId="478"/>
          <ac:graphicFrameMkLst>
            <pc:docMk/>
            <pc:sldMk cId="1808262603" sldId="263"/>
            <ac:graphicFrameMk id="8" creationId="{4045AD6A-6FD4-403A-94A6-299203137512}"/>
          </ac:graphicFrameMkLst>
        </pc:graphicFrameChg>
        <pc:picChg chg="add del mod">
          <ac:chgData name="Mathieu Decroocq" userId="a98f484d5fbca1a9" providerId="LiveId" clId="{6E9B5D29-162A-409C-AA44-0422CE7735A7}" dt="2019-01-05T08:25:20.849" v="5935" actId="478"/>
          <ac:picMkLst>
            <pc:docMk/>
            <pc:sldMk cId="1808262603" sldId="263"/>
            <ac:picMk id="6" creationId="{00C8FC2B-FF15-4DCD-AD90-09DC6952A976}"/>
          </ac:picMkLst>
        </pc:picChg>
        <pc:picChg chg="add mod">
          <ac:chgData name="Mathieu Decroocq" userId="a98f484d5fbca1a9" providerId="LiveId" clId="{6E9B5D29-162A-409C-AA44-0422CE7735A7}" dt="2019-01-05T08:26:20.521" v="5961" actId="1076"/>
          <ac:picMkLst>
            <pc:docMk/>
            <pc:sldMk cId="1808262603" sldId="263"/>
            <ac:picMk id="10" creationId="{24D3BD3A-B95E-44E2-82C4-56D21B39D363}"/>
          </ac:picMkLst>
        </pc:picChg>
      </pc:sldChg>
      <pc:sldChg chg="addSp delSp modSp">
        <pc:chgData name="Mathieu Decroocq" userId="a98f484d5fbca1a9" providerId="LiveId" clId="{6E9B5D29-162A-409C-AA44-0422CE7735A7}" dt="2019-01-05T09:54:19.312" v="6384" actId="1076"/>
        <pc:sldMkLst>
          <pc:docMk/>
          <pc:sldMk cId="836054055" sldId="264"/>
        </pc:sldMkLst>
        <pc:spChg chg="del">
          <ac:chgData name="Mathieu Decroocq" userId="a98f484d5fbca1a9" providerId="LiveId" clId="{6E9B5D29-162A-409C-AA44-0422CE7735A7}" dt="2019-01-05T09:11:51.409" v="6329"/>
          <ac:spMkLst>
            <pc:docMk/>
            <pc:sldMk cId="836054055" sldId="264"/>
            <ac:spMk id="3" creationId="{1C8DA10C-B679-4628-8E5F-907F50B25C32}"/>
          </ac:spMkLst>
        </pc:spChg>
        <pc:picChg chg="add mod">
          <ac:chgData name="Mathieu Decroocq" userId="a98f484d5fbca1a9" providerId="LiveId" clId="{6E9B5D29-162A-409C-AA44-0422CE7735A7}" dt="2019-01-05T09:54:14.071" v="6382" actId="1076"/>
          <ac:picMkLst>
            <pc:docMk/>
            <pc:sldMk cId="836054055" sldId="264"/>
            <ac:picMk id="5" creationId="{2CE19165-4B83-430E-BD0D-5B6E1BF71377}"/>
          </ac:picMkLst>
        </pc:picChg>
        <pc:picChg chg="add del">
          <ac:chgData name="Mathieu Decroocq" userId="a98f484d5fbca1a9" providerId="LiveId" clId="{6E9B5D29-162A-409C-AA44-0422CE7735A7}" dt="2019-01-05T09:25:45.016" v="6340" actId="478"/>
          <ac:picMkLst>
            <pc:docMk/>
            <pc:sldMk cId="836054055" sldId="264"/>
            <ac:picMk id="6" creationId="{D819300E-C0D3-4AF8-A9F5-5DAD6C993791}"/>
          </ac:picMkLst>
        </pc:picChg>
        <pc:picChg chg="add mod">
          <ac:chgData name="Mathieu Decroocq" userId="a98f484d5fbca1a9" providerId="LiveId" clId="{6E9B5D29-162A-409C-AA44-0422CE7735A7}" dt="2019-01-05T09:54:19.312" v="6384" actId="1076"/>
          <ac:picMkLst>
            <pc:docMk/>
            <pc:sldMk cId="836054055" sldId="264"/>
            <ac:picMk id="7" creationId="{523C078C-AC8C-4E4C-AFB2-3BAD3C4EAEBA}"/>
          </ac:picMkLst>
        </pc:picChg>
      </pc:sldChg>
      <pc:sldChg chg="ord">
        <pc:chgData name="Mathieu Decroocq" userId="a98f484d5fbca1a9" providerId="LiveId" clId="{6E9B5D29-162A-409C-AA44-0422CE7735A7}" dt="2019-01-06T14:38:09.770" v="10426"/>
        <pc:sldMkLst>
          <pc:docMk/>
          <pc:sldMk cId="4102844290" sldId="265"/>
        </pc:sldMkLst>
      </pc:sldChg>
      <pc:sldChg chg="addSp delSp modSp add ord">
        <pc:chgData name="Mathieu Decroocq" userId="a98f484d5fbca1a9" providerId="LiveId" clId="{6E9B5D29-162A-409C-AA44-0422CE7735A7}" dt="2019-01-06T14:38:09.770" v="10426"/>
        <pc:sldMkLst>
          <pc:docMk/>
          <pc:sldMk cId="686012279" sldId="266"/>
        </pc:sldMkLst>
        <pc:spChg chg="mod">
          <ac:chgData name="Mathieu Decroocq" userId="a98f484d5fbca1a9" providerId="LiveId" clId="{6E9B5D29-162A-409C-AA44-0422CE7735A7}" dt="2018-12-29T08:51:59.915" v="169" actId="20577"/>
          <ac:spMkLst>
            <pc:docMk/>
            <pc:sldMk cId="686012279" sldId="266"/>
            <ac:spMk id="2" creationId="{871C21CF-1D5B-468B-9095-C67FAC0F77B3}"/>
          </ac:spMkLst>
        </pc:spChg>
        <pc:spChg chg="del">
          <ac:chgData name="Mathieu Decroocq" userId="a98f484d5fbca1a9" providerId="LiveId" clId="{6E9B5D29-162A-409C-AA44-0422CE7735A7}" dt="2018-12-29T08:52:09.634" v="170"/>
          <ac:spMkLst>
            <pc:docMk/>
            <pc:sldMk cId="686012279" sldId="266"/>
            <ac:spMk id="3" creationId="{F13519DB-2474-439A-AA85-3E7B22429C75}"/>
          </ac:spMkLst>
        </pc:spChg>
        <pc:picChg chg="add mod">
          <ac:chgData name="Mathieu Decroocq" userId="a98f484d5fbca1a9" providerId="LiveId" clId="{6E9B5D29-162A-409C-AA44-0422CE7735A7}" dt="2019-01-01T11:18:29.065" v="1272" actId="1036"/>
          <ac:picMkLst>
            <pc:docMk/>
            <pc:sldMk cId="686012279" sldId="266"/>
            <ac:picMk id="5" creationId="{5196D8C6-9094-42C5-ABD2-B5587DC86EC3}"/>
          </ac:picMkLst>
        </pc:picChg>
      </pc:sldChg>
      <pc:sldChg chg="addSp delSp modSp add ord">
        <pc:chgData name="Mathieu Decroocq" userId="a98f484d5fbca1a9" providerId="LiveId" clId="{6E9B5D29-162A-409C-AA44-0422CE7735A7}" dt="2019-01-06T14:38:09.770" v="10426"/>
        <pc:sldMkLst>
          <pc:docMk/>
          <pc:sldMk cId="1603416996" sldId="267"/>
        </pc:sldMkLst>
        <pc:spChg chg="mod ord">
          <ac:chgData name="Mathieu Decroocq" userId="a98f484d5fbca1a9" providerId="LiveId" clId="{6E9B5D29-162A-409C-AA44-0422CE7735A7}" dt="2019-01-01T11:17:46.543" v="1261" actId="1076"/>
          <ac:spMkLst>
            <pc:docMk/>
            <pc:sldMk cId="1603416996" sldId="267"/>
            <ac:spMk id="2" creationId="{33B29752-F563-4C5A-8CDC-913ADE3F8C3D}"/>
          </ac:spMkLst>
        </pc:spChg>
        <pc:spChg chg="del">
          <ac:chgData name="Mathieu Decroocq" userId="a98f484d5fbca1a9" providerId="LiveId" clId="{6E9B5D29-162A-409C-AA44-0422CE7735A7}" dt="2018-12-29T08:54:05.594" v="233"/>
          <ac:spMkLst>
            <pc:docMk/>
            <pc:sldMk cId="1603416996" sldId="267"/>
            <ac:spMk id="3" creationId="{B95E5060-EEA6-4F67-B9A5-5972B005E239}"/>
          </ac:spMkLst>
        </pc:spChg>
        <pc:picChg chg="add mod">
          <ac:chgData name="Mathieu Decroocq" userId="a98f484d5fbca1a9" providerId="LiveId" clId="{6E9B5D29-162A-409C-AA44-0422CE7735A7}" dt="2019-01-01T11:17:58.593" v="1266" actId="1076"/>
          <ac:picMkLst>
            <pc:docMk/>
            <pc:sldMk cId="1603416996" sldId="267"/>
            <ac:picMk id="5" creationId="{EB04A8FE-8E2F-4904-A0A7-B95DE94F1446}"/>
          </ac:picMkLst>
        </pc:picChg>
      </pc:sldChg>
      <pc:sldChg chg="addSp delSp modSp add ord">
        <pc:chgData name="Mathieu Decroocq" userId="a98f484d5fbca1a9" providerId="LiveId" clId="{6E9B5D29-162A-409C-AA44-0422CE7735A7}" dt="2019-01-06T14:38:09.770" v="10426"/>
        <pc:sldMkLst>
          <pc:docMk/>
          <pc:sldMk cId="532176541" sldId="268"/>
        </pc:sldMkLst>
        <pc:spChg chg="mod">
          <ac:chgData name="Mathieu Decroocq" userId="a98f484d5fbca1a9" providerId="LiveId" clId="{6E9B5D29-162A-409C-AA44-0422CE7735A7}" dt="2018-12-29T09:07:51.710" v="375"/>
          <ac:spMkLst>
            <pc:docMk/>
            <pc:sldMk cId="532176541" sldId="268"/>
            <ac:spMk id="2" creationId="{4419C009-52F0-40A0-A32B-A7DF980D0861}"/>
          </ac:spMkLst>
        </pc:spChg>
        <pc:spChg chg="del">
          <ac:chgData name="Mathieu Decroocq" userId="a98f484d5fbca1a9" providerId="LiveId" clId="{6E9B5D29-162A-409C-AA44-0422CE7735A7}" dt="2018-12-29T09:08:00.730" v="376"/>
          <ac:spMkLst>
            <pc:docMk/>
            <pc:sldMk cId="532176541" sldId="268"/>
            <ac:spMk id="3" creationId="{747C4B09-0ACF-4859-93DE-8B84CF969BAB}"/>
          </ac:spMkLst>
        </pc:spChg>
        <pc:spChg chg="add mod">
          <ac:chgData name="Mathieu Decroocq" userId="a98f484d5fbca1a9" providerId="LiveId" clId="{6E9B5D29-162A-409C-AA44-0422CE7735A7}" dt="2019-01-01T11:17:37.866" v="1260" actId="1076"/>
          <ac:spMkLst>
            <pc:docMk/>
            <pc:sldMk cId="532176541" sldId="268"/>
            <ac:spMk id="6" creationId="{A5C3BCC6-733D-45B0-A454-E4D45082F318}"/>
          </ac:spMkLst>
        </pc:spChg>
        <pc:picChg chg="add mod">
          <ac:chgData name="Mathieu Decroocq" userId="a98f484d5fbca1a9" providerId="LiveId" clId="{6E9B5D29-162A-409C-AA44-0422CE7735A7}" dt="2019-01-01T11:17:30.211" v="1259" actId="14100"/>
          <ac:picMkLst>
            <pc:docMk/>
            <pc:sldMk cId="532176541" sldId="268"/>
            <ac:picMk id="5" creationId="{5D8EEED8-48C3-4228-B4A9-CC146EA542CD}"/>
          </ac:picMkLst>
        </pc:picChg>
      </pc:sldChg>
      <pc:sldChg chg="addSp delSp modSp add ord">
        <pc:chgData name="Mathieu Decroocq" userId="a98f484d5fbca1a9" providerId="LiveId" clId="{6E9B5D29-162A-409C-AA44-0422CE7735A7}" dt="2019-01-06T14:38:09.770" v="10426"/>
        <pc:sldMkLst>
          <pc:docMk/>
          <pc:sldMk cId="1245753589" sldId="269"/>
        </pc:sldMkLst>
        <pc:spChg chg="mod">
          <ac:chgData name="Mathieu Decroocq" userId="a98f484d5fbca1a9" providerId="LiveId" clId="{6E9B5D29-162A-409C-AA44-0422CE7735A7}" dt="2018-12-29T09:09:12.940" v="412"/>
          <ac:spMkLst>
            <pc:docMk/>
            <pc:sldMk cId="1245753589" sldId="269"/>
            <ac:spMk id="2" creationId="{53B8FA31-39A1-4806-AD80-E36EC5F7BBEA}"/>
          </ac:spMkLst>
        </pc:spChg>
        <pc:spChg chg="del">
          <ac:chgData name="Mathieu Decroocq" userId="a98f484d5fbca1a9" providerId="LiveId" clId="{6E9B5D29-162A-409C-AA44-0422CE7735A7}" dt="2018-12-29T09:09:21.090" v="413"/>
          <ac:spMkLst>
            <pc:docMk/>
            <pc:sldMk cId="1245753589" sldId="269"/>
            <ac:spMk id="3" creationId="{515B1694-044F-450D-AFF4-61B9904BF24E}"/>
          </ac:spMkLst>
        </pc:spChg>
        <pc:spChg chg="add mod">
          <ac:chgData name="Mathieu Decroocq" userId="a98f484d5fbca1a9" providerId="LiveId" clId="{6E9B5D29-162A-409C-AA44-0422CE7735A7}" dt="2019-01-01T11:16:51.236" v="1218" actId="1076"/>
          <ac:spMkLst>
            <pc:docMk/>
            <pc:sldMk cId="1245753589" sldId="269"/>
            <ac:spMk id="5" creationId="{C7FD58C3-6874-4C45-93B5-8909DAFA4827}"/>
          </ac:spMkLst>
        </pc:spChg>
        <pc:picChg chg="add mod">
          <ac:chgData name="Mathieu Decroocq" userId="a98f484d5fbca1a9" providerId="LiveId" clId="{6E9B5D29-162A-409C-AA44-0422CE7735A7}" dt="2019-01-01T11:17:06.383" v="1236" actId="14100"/>
          <ac:picMkLst>
            <pc:docMk/>
            <pc:sldMk cId="1245753589" sldId="269"/>
            <ac:picMk id="6" creationId="{B1712A5F-B2CD-4E28-BB91-F0AE9162243E}"/>
          </ac:picMkLst>
        </pc:picChg>
      </pc:sldChg>
      <pc:sldChg chg="addSp delSp modSp add ord">
        <pc:chgData name="Mathieu Decroocq" userId="a98f484d5fbca1a9" providerId="LiveId" clId="{6E9B5D29-162A-409C-AA44-0422CE7735A7}" dt="2019-01-06T14:38:09.770" v="10426"/>
        <pc:sldMkLst>
          <pc:docMk/>
          <pc:sldMk cId="2246298683" sldId="270"/>
        </pc:sldMkLst>
        <pc:spChg chg="mod">
          <ac:chgData name="Mathieu Decroocq" userId="a98f484d5fbca1a9" providerId="LiveId" clId="{6E9B5D29-162A-409C-AA44-0422CE7735A7}" dt="2018-12-29T09:11:34.435" v="486" actId="20577"/>
          <ac:spMkLst>
            <pc:docMk/>
            <pc:sldMk cId="2246298683" sldId="270"/>
            <ac:spMk id="2" creationId="{05691A2E-E59E-419F-87FD-E78A5EA73BF4}"/>
          </ac:spMkLst>
        </pc:spChg>
        <pc:spChg chg="del">
          <ac:chgData name="Mathieu Decroocq" userId="a98f484d5fbca1a9" providerId="LiveId" clId="{6E9B5D29-162A-409C-AA44-0422CE7735A7}" dt="2018-12-29T09:10:36.160" v="433"/>
          <ac:spMkLst>
            <pc:docMk/>
            <pc:sldMk cId="2246298683" sldId="270"/>
            <ac:spMk id="3" creationId="{D046A163-4AC2-486E-AA3E-2C59D3F348E9}"/>
          </ac:spMkLst>
        </pc:spChg>
        <pc:picChg chg="add mod">
          <ac:chgData name="Mathieu Decroocq" userId="a98f484d5fbca1a9" providerId="LiveId" clId="{6E9B5D29-162A-409C-AA44-0422CE7735A7}" dt="2019-01-01T11:16:36.631" v="1217" actId="1076"/>
          <ac:picMkLst>
            <pc:docMk/>
            <pc:sldMk cId="2246298683" sldId="270"/>
            <ac:picMk id="5" creationId="{4FCD7738-5672-46A8-8506-7BDD4BA8D59F}"/>
          </ac:picMkLst>
        </pc:picChg>
      </pc:sldChg>
      <pc:sldChg chg="addSp delSp modSp add ord">
        <pc:chgData name="Mathieu Decroocq" userId="a98f484d5fbca1a9" providerId="LiveId" clId="{6E9B5D29-162A-409C-AA44-0422CE7735A7}" dt="2019-01-06T14:38:09.770" v="10426"/>
        <pc:sldMkLst>
          <pc:docMk/>
          <pc:sldMk cId="1242976576" sldId="271"/>
        </pc:sldMkLst>
        <pc:spChg chg="mod">
          <ac:chgData name="Mathieu Decroocq" userId="a98f484d5fbca1a9" providerId="LiveId" clId="{6E9B5D29-162A-409C-AA44-0422CE7735A7}" dt="2018-12-29T09:12:51.225" v="521"/>
          <ac:spMkLst>
            <pc:docMk/>
            <pc:sldMk cId="1242976576" sldId="271"/>
            <ac:spMk id="2" creationId="{1DAA730B-DEF9-41A9-88F3-789BC1432756}"/>
          </ac:spMkLst>
        </pc:spChg>
        <pc:spChg chg="del mod">
          <ac:chgData name="Mathieu Decroocq" userId="a98f484d5fbca1a9" providerId="LiveId" clId="{6E9B5D29-162A-409C-AA44-0422CE7735A7}" dt="2018-12-29T09:13:28.925" v="545"/>
          <ac:spMkLst>
            <pc:docMk/>
            <pc:sldMk cId="1242976576" sldId="271"/>
            <ac:spMk id="3" creationId="{B1520738-9150-4B10-A789-B52CF3D00B62}"/>
          </ac:spMkLst>
        </pc:spChg>
        <pc:spChg chg="add del mod">
          <ac:chgData name="Mathieu Decroocq" userId="a98f484d5fbca1a9" providerId="LiveId" clId="{6E9B5D29-162A-409C-AA44-0422CE7735A7}" dt="2018-12-29T09:13:37.714" v="547"/>
          <ac:spMkLst>
            <pc:docMk/>
            <pc:sldMk cId="1242976576" sldId="271"/>
            <ac:spMk id="8" creationId="{1F10F863-A6B4-494B-A09A-F9314FDDEF09}"/>
          </ac:spMkLst>
        </pc:spChg>
        <pc:spChg chg="add mod">
          <ac:chgData name="Mathieu Decroocq" userId="a98f484d5fbca1a9" providerId="LiveId" clId="{6E9B5D29-162A-409C-AA44-0422CE7735A7}" dt="2019-01-01T11:15:16.398" v="1179" actId="1076"/>
          <ac:spMkLst>
            <pc:docMk/>
            <pc:sldMk cId="1242976576" sldId="271"/>
            <ac:spMk id="9" creationId="{619F3128-A870-48FA-8DCE-9413F2FB9F9B}"/>
          </ac:spMkLst>
        </pc:spChg>
        <pc:picChg chg="add mod">
          <ac:chgData name="Mathieu Decroocq" userId="a98f484d5fbca1a9" providerId="LiveId" clId="{6E9B5D29-162A-409C-AA44-0422CE7735A7}" dt="2019-01-01T11:16:11.511" v="1201" actId="14100"/>
          <ac:picMkLst>
            <pc:docMk/>
            <pc:sldMk cId="1242976576" sldId="271"/>
            <ac:picMk id="5" creationId="{CA1CFFDA-0E14-418D-98DB-50115987D081}"/>
          </ac:picMkLst>
        </pc:picChg>
        <pc:picChg chg="add del">
          <ac:chgData name="Mathieu Decroocq" userId="a98f484d5fbca1a9" providerId="LiveId" clId="{6E9B5D29-162A-409C-AA44-0422CE7735A7}" dt="2018-12-29T09:13:30.698" v="546" actId="478"/>
          <ac:picMkLst>
            <pc:docMk/>
            <pc:sldMk cId="1242976576" sldId="271"/>
            <ac:picMk id="6" creationId="{37B11FDF-E48C-4054-94F8-D34630604EFC}"/>
          </ac:picMkLst>
        </pc:picChg>
      </pc:sldChg>
      <pc:sldChg chg="modSp add ord modNotesTx">
        <pc:chgData name="Mathieu Decroocq" userId="a98f484d5fbca1a9" providerId="LiveId" clId="{6E9B5D29-162A-409C-AA44-0422CE7735A7}" dt="2019-01-06T17:44:07.344" v="12429" actId="20577"/>
        <pc:sldMkLst>
          <pc:docMk/>
          <pc:sldMk cId="2303473528" sldId="272"/>
        </pc:sldMkLst>
        <pc:spChg chg="mod">
          <ac:chgData name="Mathieu Decroocq" userId="a98f484d5fbca1a9" providerId="LiveId" clId="{6E9B5D29-162A-409C-AA44-0422CE7735A7}" dt="2018-12-29T09:15:11.387" v="578" actId="20577"/>
          <ac:spMkLst>
            <pc:docMk/>
            <pc:sldMk cId="2303473528" sldId="272"/>
            <ac:spMk id="2" creationId="{F7B7FA34-EDAD-489A-A42C-572230D592A5}"/>
          </ac:spMkLst>
        </pc:spChg>
        <pc:spChg chg="mod">
          <ac:chgData name="Mathieu Decroocq" userId="a98f484d5fbca1a9" providerId="LiveId" clId="{6E9B5D29-162A-409C-AA44-0422CE7735A7}" dt="2019-01-01T12:01:55.540" v="1748" actId="6549"/>
          <ac:spMkLst>
            <pc:docMk/>
            <pc:sldMk cId="2303473528" sldId="272"/>
            <ac:spMk id="3" creationId="{1DC920C2-3DE6-4B0B-AAB2-27A7F81328A1}"/>
          </ac:spMkLst>
        </pc:spChg>
      </pc:sldChg>
      <pc:sldChg chg="addSp delSp modSp add ord modNotesTx">
        <pc:chgData name="Mathieu Decroocq" userId="a98f484d5fbca1a9" providerId="LiveId" clId="{6E9B5D29-162A-409C-AA44-0422CE7735A7}" dt="2019-01-06T14:38:09.770" v="10426"/>
        <pc:sldMkLst>
          <pc:docMk/>
          <pc:sldMk cId="2350984883" sldId="273"/>
        </pc:sldMkLst>
        <pc:spChg chg="mod">
          <ac:chgData name="Mathieu Decroocq" userId="a98f484d5fbca1a9" providerId="LiveId" clId="{6E9B5D29-162A-409C-AA44-0422CE7735A7}" dt="2018-12-29T09:49:59.769" v="770" actId="27636"/>
          <ac:spMkLst>
            <pc:docMk/>
            <pc:sldMk cId="2350984883" sldId="273"/>
            <ac:spMk id="2" creationId="{EEF79A3E-8742-4996-95F9-69C0B9E13206}"/>
          </ac:spMkLst>
        </pc:spChg>
        <pc:spChg chg="mod">
          <ac:chgData name="Mathieu Decroocq" userId="a98f484d5fbca1a9" providerId="LiveId" clId="{6E9B5D29-162A-409C-AA44-0422CE7735A7}" dt="2018-12-29T11:09:55.965" v="1175" actId="20577"/>
          <ac:spMkLst>
            <pc:docMk/>
            <pc:sldMk cId="2350984883" sldId="273"/>
            <ac:spMk id="3" creationId="{C51ACA67-FE9F-4434-9CFB-D8F77FAB2A04}"/>
          </ac:spMkLst>
        </pc:spChg>
        <pc:picChg chg="add del mod">
          <ac:chgData name="Mathieu Decroocq" userId="a98f484d5fbca1a9" providerId="LiveId" clId="{6E9B5D29-162A-409C-AA44-0422CE7735A7}" dt="2018-12-29T10:12:59.690" v="960" actId="478"/>
          <ac:picMkLst>
            <pc:docMk/>
            <pc:sldMk cId="2350984883" sldId="273"/>
            <ac:picMk id="5" creationId="{BF3239BC-609A-43AE-B2E5-7C0148C912AA}"/>
          </ac:picMkLst>
        </pc:picChg>
        <pc:picChg chg="add mod">
          <ac:chgData name="Mathieu Decroocq" userId="a98f484d5fbca1a9" providerId="LiveId" clId="{6E9B5D29-162A-409C-AA44-0422CE7735A7}" dt="2018-12-29T11:10:09.302" v="1177" actId="14100"/>
          <ac:picMkLst>
            <pc:docMk/>
            <pc:sldMk cId="2350984883" sldId="273"/>
            <ac:picMk id="6" creationId="{C39D346A-F801-4481-866C-F4ADA10A39E5}"/>
          </ac:picMkLst>
        </pc:picChg>
      </pc:sldChg>
      <pc:sldChg chg="addSp modSp add ord">
        <pc:chgData name="Mathieu Decroocq" userId="a98f484d5fbca1a9" providerId="LiveId" clId="{6E9B5D29-162A-409C-AA44-0422CE7735A7}" dt="2019-01-06T14:38:09.770" v="10426"/>
        <pc:sldMkLst>
          <pc:docMk/>
          <pc:sldMk cId="3146427318" sldId="274"/>
        </pc:sldMkLst>
        <pc:spChg chg="mod">
          <ac:chgData name="Mathieu Decroocq" userId="a98f484d5fbca1a9" providerId="LiveId" clId="{6E9B5D29-162A-409C-AA44-0422CE7735A7}" dt="2018-12-29T10:25:17.161" v="1099" actId="20577"/>
          <ac:spMkLst>
            <pc:docMk/>
            <pc:sldMk cId="3146427318" sldId="274"/>
            <ac:spMk id="2" creationId="{C5194EB3-0FC5-4D4B-BC55-2A2F0A6E99CB}"/>
          </ac:spMkLst>
        </pc:spChg>
        <pc:spChg chg="mod">
          <ac:chgData name="Mathieu Decroocq" userId="a98f484d5fbca1a9" providerId="LiveId" clId="{6E9B5D29-162A-409C-AA44-0422CE7735A7}" dt="2019-01-01T21:08:59.890" v="3242" actId="20577"/>
          <ac:spMkLst>
            <pc:docMk/>
            <pc:sldMk cId="3146427318" sldId="274"/>
            <ac:spMk id="3" creationId="{6281383B-1D9F-433F-A137-A7D48E055340}"/>
          </ac:spMkLst>
        </pc:spChg>
        <pc:picChg chg="add mod">
          <ac:chgData name="Mathieu Decroocq" userId="a98f484d5fbca1a9" providerId="LiveId" clId="{6E9B5D29-162A-409C-AA44-0422CE7735A7}" dt="2019-01-01T11:43:28.220" v="1542" actId="1076"/>
          <ac:picMkLst>
            <pc:docMk/>
            <pc:sldMk cId="3146427318" sldId="274"/>
            <ac:picMk id="5" creationId="{4A22F75B-AAD7-4265-9443-5138015A8C90}"/>
          </ac:picMkLst>
        </pc:picChg>
        <pc:picChg chg="add mod">
          <ac:chgData name="Mathieu Decroocq" userId="a98f484d5fbca1a9" providerId="LiveId" clId="{6E9B5D29-162A-409C-AA44-0422CE7735A7}" dt="2019-01-01T11:43:33.006" v="1543" actId="1076"/>
          <ac:picMkLst>
            <pc:docMk/>
            <pc:sldMk cId="3146427318" sldId="274"/>
            <ac:picMk id="6" creationId="{541FD9B4-F755-49D0-93B6-6CBE7D247AFF}"/>
          </ac:picMkLst>
        </pc:picChg>
      </pc:sldChg>
      <pc:sldChg chg="addSp delSp modSp add ord">
        <pc:chgData name="Mathieu Decroocq" userId="a98f484d5fbca1a9" providerId="LiveId" clId="{6E9B5D29-162A-409C-AA44-0422CE7735A7}" dt="2019-01-06T14:38:09.770" v="10426"/>
        <pc:sldMkLst>
          <pc:docMk/>
          <pc:sldMk cId="180287691" sldId="275"/>
        </pc:sldMkLst>
        <pc:spChg chg="mod">
          <ac:chgData name="Mathieu Decroocq" userId="a98f484d5fbca1a9" providerId="LiveId" clId="{6E9B5D29-162A-409C-AA44-0422CE7735A7}" dt="2019-01-01T11:51:52.171" v="1561"/>
          <ac:spMkLst>
            <pc:docMk/>
            <pc:sldMk cId="180287691" sldId="275"/>
            <ac:spMk id="2" creationId="{43D60963-412E-46C1-B468-641F25C7BEDB}"/>
          </ac:spMkLst>
        </pc:spChg>
        <pc:spChg chg="mod">
          <ac:chgData name="Mathieu Decroocq" userId="a98f484d5fbca1a9" providerId="LiveId" clId="{6E9B5D29-162A-409C-AA44-0422CE7735A7}" dt="2019-01-01T12:08:07.731" v="1998" actId="20577"/>
          <ac:spMkLst>
            <pc:docMk/>
            <pc:sldMk cId="180287691" sldId="275"/>
            <ac:spMk id="3" creationId="{7F490EC5-B6F0-4859-978E-127918318056}"/>
          </ac:spMkLst>
        </pc:spChg>
        <pc:spChg chg="add del mod">
          <ac:chgData name="Mathieu Decroocq" userId="a98f484d5fbca1a9" providerId="LiveId" clId="{6E9B5D29-162A-409C-AA44-0422CE7735A7}" dt="2019-01-01T21:05:28.886" v="3238" actId="478"/>
          <ac:spMkLst>
            <pc:docMk/>
            <pc:sldMk cId="180287691" sldId="275"/>
            <ac:spMk id="6" creationId="{B4F9DA92-B587-4E98-9778-9EF504590324}"/>
          </ac:spMkLst>
        </pc:spChg>
        <pc:spChg chg="add del mod">
          <ac:chgData name="Mathieu Decroocq" userId="a98f484d5fbca1a9" providerId="LiveId" clId="{6E9B5D29-162A-409C-AA44-0422CE7735A7}" dt="2019-01-01T21:05:20.752" v="3212" actId="478"/>
          <ac:spMkLst>
            <pc:docMk/>
            <pc:sldMk cId="180287691" sldId="275"/>
            <ac:spMk id="7" creationId="{940543C2-1508-47AB-816B-71984F0F0798}"/>
          </ac:spMkLst>
        </pc:spChg>
        <pc:picChg chg="add mod">
          <ac:chgData name="Mathieu Decroocq" userId="a98f484d5fbca1a9" providerId="LiveId" clId="{6E9B5D29-162A-409C-AA44-0422CE7735A7}" dt="2019-01-01T11:59:26.823" v="1610" actId="1076"/>
          <ac:picMkLst>
            <pc:docMk/>
            <pc:sldMk cId="180287691" sldId="275"/>
            <ac:picMk id="5" creationId="{3B8B7472-54DC-4A98-8126-590CCB94C69F}"/>
          </ac:picMkLst>
        </pc:picChg>
      </pc:sldChg>
      <pc:sldChg chg="addSp modSp add ord modNotesTx">
        <pc:chgData name="Mathieu Decroocq" userId="a98f484d5fbca1a9" providerId="LiveId" clId="{6E9B5D29-162A-409C-AA44-0422CE7735A7}" dt="2019-01-06T14:38:09.770" v="10426"/>
        <pc:sldMkLst>
          <pc:docMk/>
          <pc:sldMk cId="158580755" sldId="276"/>
        </pc:sldMkLst>
        <pc:spChg chg="mod">
          <ac:chgData name="Mathieu Decroocq" userId="a98f484d5fbca1a9" providerId="LiveId" clId="{6E9B5D29-162A-409C-AA44-0422CE7735A7}" dt="2019-01-01T12:09:43.124" v="2001" actId="113"/>
          <ac:spMkLst>
            <pc:docMk/>
            <pc:sldMk cId="158580755" sldId="276"/>
            <ac:spMk id="2" creationId="{C737EE09-897E-4554-847E-9F632241641A}"/>
          </ac:spMkLst>
        </pc:spChg>
        <pc:spChg chg="mod">
          <ac:chgData name="Mathieu Decroocq" userId="a98f484d5fbca1a9" providerId="LiveId" clId="{6E9B5D29-162A-409C-AA44-0422CE7735A7}" dt="2019-01-01T14:36:12.787" v="2167" actId="20577"/>
          <ac:spMkLst>
            <pc:docMk/>
            <pc:sldMk cId="158580755" sldId="276"/>
            <ac:spMk id="3" creationId="{9F4A205D-1A22-4D8F-A823-782431E20785}"/>
          </ac:spMkLst>
        </pc:spChg>
        <pc:picChg chg="add mod">
          <ac:chgData name="Mathieu Decroocq" userId="a98f484d5fbca1a9" providerId="LiveId" clId="{6E9B5D29-162A-409C-AA44-0422CE7735A7}" dt="2019-01-01T14:36:19.756" v="2188" actId="1036"/>
          <ac:picMkLst>
            <pc:docMk/>
            <pc:sldMk cId="158580755" sldId="276"/>
            <ac:picMk id="5" creationId="{92BFFF34-C900-4D8F-9159-B69831CD7F45}"/>
          </ac:picMkLst>
        </pc:picChg>
        <pc:picChg chg="add mod">
          <ac:chgData name="Mathieu Decroocq" userId="a98f484d5fbca1a9" providerId="LiveId" clId="{6E9B5D29-162A-409C-AA44-0422CE7735A7}" dt="2019-01-01T14:36:48.657" v="2190" actId="1076"/>
          <ac:picMkLst>
            <pc:docMk/>
            <pc:sldMk cId="158580755" sldId="276"/>
            <ac:picMk id="6" creationId="{A34B5F05-709E-4B62-86F0-79E35401C925}"/>
          </ac:picMkLst>
        </pc:picChg>
      </pc:sldChg>
      <pc:sldChg chg="addSp modSp add ord">
        <pc:chgData name="Mathieu Decroocq" userId="a98f484d5fbca1a9" providerId="LiveId" clId="{6E9B5D29-162A-409C-AA44-0422CE7735A7}" dt="2019-01-06T14:38:09.770" v="10426"/>
        <pc:sldMkLst>
          <pc:docMk/>
          <pc:sldMk cId="4079941161" sldId="277"/>
        </pc:sldMkLst>
        <pc:spChg chg="mod">
          <ac:chgData name="Mathieu Decroocq" userId="a98f484d5fbca1a9" providerId="LiveId" clId="{6E9B5D29-162A-409C-AA44-0422CE7735A7}" dt="2019-01-01T15:02:01.720" v="2609" actId="20577"/>
          <ac:spMkLst>
            <pc:docMk/>
            <pc:sldMk cId="4079941161" sldId="277"/>
            <ac:spMk id="2" creationId="{7C96B379-9547-448C-87F6-50F5D960DD65}"/>
          </ac:spMkLst>
        </pc:spChg>
        <pc:spChg chg="mod">
          <ac:chgData name="Mathieu Decroocq" userId="a98f484d5fbca1a9" providerId="LiveId" clId="{6E9B5D29-162A-409C-AA44-0422CE7735A7}" dt="2019-01-01T15:01:22.232" v="2566" actId="20577"/>
          <ac:spMkLst>
            <pc:docMk/>
            <pc:sldMk cId="4079941161" sldId="277"/>
            <ac:spMk id="3" creationId="{FF80E24E-277D-40BF-AF96-7B63CDF8A67A}"/>
          </ac:spMkLst>
        </pc:spChg>
        <pc:picChg chg="add mod">
          <ac:chgData name="Mathieu Decroocq" userId="a98f484d5fbca1a9" providerId="LiveId" clId="{6E9B5D29-162A-409C-AA44-0422CE7735A7}" dt="2019-01-01T15:01:44.212" v="2586" actId="1037"/>
          <ac:picMkLst>
            <pc:docMk/>
            <pc:sldMk cId="4079941161" sldId="277"/>
            <ac:picMk id="5" creationId="{492790E4-24FA-4C4C-B131-EA1E50FDF3DD}"/>
          </ac:picMkLst>
        </pc:picChg>
        <pc:picChg chg="add mod">
          <ac:chgData name="Mathieu Decroocq" userId="a98f484d5fbca1a9" providerId="LiveId" clId="{6E9B5D29-162A-409C-AA44-0422CE7735A7}" dt="2019-01-01T15:01:35.542" v="2580" actId="14100"/>
          <ac:picMkLst>
            <pc:docMk/>
            <pc:sldMk cId="4079941161" sldId="277"/>
            <ac:picMk id="6" creationId="{D1118EB2-2C88-463C-B001-9AE8ADB283D7}"/>
          </ac:picMkLst>
        </pc:picChg>
      </pc:sldChg>
      <pc:sldChg chg="addSp delSp modSp add ord modNotesTx">
        <pc:chgData name="Mathieu Decroocq" userId="a98f484d5fbca1a9" providerId="LiveId" clId="{6E9B5D29-162A-409C-AA44-0422CE7735A7}" dt="2019-01-06T14:38:09.770" v="10426"/>
        <pc:sldMkLst>
          <pc:docMk/>
          <pc:sldMk cId="3831115818" sldId="278"/>
        </pc:sldMkLst>
        <pc:spChg chg="mod">
          <ac:chgData name="Mathieu Decroocq" userId="a98f484d5fbca1a9" providerId="LiveId" clId="{6E9B5D29-162A-409C-AA44-0422CE7735A7}" dt="2019-01-01T20:30:00.512" v="2635" actId="20577"/>
          <ac:spMkLst>
            <pc:docMk/>
            <pc:sldMk cId="3831115818" sldId="278"/>
            <ac:spMk id="2" creationId="{7F6993D8-37A9-48E7-8721-833BCE42C840}"/>
          </ac:spMkLst>
        </pc:spChg>
        <pc:spChg chg="mod">
          <ac:chgData name="Mathieu Decroocq" userId="a98f484d5fbca1a9" providerId="LiveId" clId="{6E9B5D29-162A-409C-AA44-0422CE7735A7}" dt="2019-01-01T20:59:06.625" v="3186" actId="20577"/>
          <ac:spMkLst>
            <pc:docMk/>
            <pc:sldMk cId="3831115818" sldId="278"/>
            <ac:spMk id="3" creationId="{088BFEF5-A91B-41A7-AE9B-353A04F48859}"/>
          </ac:spMkLst>
        </pc:spChg>
        <pc:picChg chg="add del mod">
          <ac:chgData name="Mathieu Decroocq" userId="a98f484d5fbca1a9" providerId="LiveId" clId="{6E9B5D29-162A-409C-AA44-0422CE7735A7}" dt="2019-01-02T10:18:21.974" v="3934" actId="478"/>
          <ac:picMkLst>
            <pc:docMk/>
            <pc:sldMk cId="3831115818" sldId="278"/>
            <ac:picMk id="5" creationId="{015049AB-DAD6-4B48-8DBF-CC9747EBB6A8}"/>
          </ac:picMkLst>
        </pc:picChg>
        <pc:picChg chg="add mod">
          <ac:chgData name="Mathieu Decroocq" userId="a98f484d5fbca1a9" providerId="LiveId" clId="{6E9B5D29-162A-409C-AA44-0422CE7735A7}" dt="2019-01-01T20:59:18.184" v="3207" actId="1076"/>
          <ac:picMkLst>
            <pc:docMk/>
            <pc:sldMk cId="3831115818" sldId="278"/>
            <ac:picMk id="6" creationId="{E3323A1A-F90C-4D23-811B-AB3ADFDEBB97}"/>
          </ac:picMkLst>
        </pc:picChg>
        <pc:picChg chg="add mod">
          <ac:chgData name="Mathieu Decroocq" userId="a98f484d5fbca1a9" providerId="LiveId" clId="{6E9B5D29-162A-409C-AA44-0422CE7735A7}" dt="2019-01-02T10:18:39.565" v="3956" actId="14100"/>
          <ac:picMkLst>
            <pc:docMk/>
            <pc:sldMk cId="3831115818" sldId="278"/>
            <ac:picMk id="7" creationId="{F887ADBB-9E3B-479D-AD5E-7903B257D6B7}"/>
          </ac:picMkLst>
        </pc:picChg>
      </pc:sldChg>
      <pc:sldChg chg="addSp delSp modSp add ord">
        <pc:chgData name="Mathieu Decroocq" userId="a98f484d5fbca1a9" providerId="LiveId" clId="{6E9B5D29-162A-409C-AA44-0422CE7735A7}" dt="2019-01-06T14:38:09.770" v="10426"/>
        <pc:sldMkLst>
          <pc:docMk/>
          <pc:sldMk cId="1999798948" sldId="279"/>
        </pc:sldMkLst>
        <pc:spChg chg="mod">
          <ac:chgData name="Mathieu Decroocq" userId="a98f484d5fbca1a9" providerId="LiveId" clId="{6E9B5D29-162A-409C-AA44-0422CE7735A7}" dt="2019-01-01T21:09:43.793" v="3253" actId="20577"/>
          <ac:spMkLst>
            <pc:docMk/>
            <pc:sldMk cId="1999798948" sldId="279"/>
            <ac:spMk id="2" creationId="{313D3F89-1133-4758-B4B1-473C239DD3AB}"/>
          </ac:spMkLst>
        </pc:spChg>
        <pc:spChg chg="mod">
          <ac:chgData name="Mathieu Decroocq" userId="a98f484d5fbca1a9" providerId="LiveId" clId="{6E9B5D29-162A-409C-AA44-0422CE7735A7}" dt="2019-01-01T21:25:33.974" v="3645" actId="20577"/>
          <ac:spMkLst>
            <pc:docMk/>
            <pc:sldMk cId="1999798948" sldId="279"/>
            <ac:spMk id="3" creationId="{DB50F1CA-B60B-4196-A8D0-B35B7DECBE08}"/>
          </ac:spMkLst>
        </pc:spChg>
        <pc:spChg chg="add del">
          <ac:chgData name="Mathieu Decroocq" userId="a98f484d5fbca1a9" providerId="LiveId" clId="{6E9B5D29-162A-409C-AA44-0422CE7735A7}" dt="2019-01-01T21:14:10.104" v="3299"/>
          <ac:spMkLst>
            <pc:docMk/>
            <pc:sldMk cId="1999798948" sldId="279"/>
            <ac:spMk id="5" creationId="{1B006494-2A3D-4534-80DC-60166998F9B9}"/>
          </ac:spMkLst>
        </pc:spChg>
        <pc:spChg chg="add del">
          <ac:chgData name="Mathieu Decroocq" userId="a98f484d5fbca1a9" providerId="LiveId" clId="{6E9B5D29-162A-409C-AA44-0422CE7735A7}" dt="2019-01-01T21:14:12.815" v="3302"/>
          <ac:spMkLst>
            <pc:docMk/>
            <pc:sldMk cId="1999798948" sldId="279"/>
            <ac:spMk id="6" creationId="{7D81FC38-1D2F-45C8-87CF-40870606713C}"/>
          </ac:spMkLst>
        </pc:spChg>
        <pc:spChg chg="add del">
          <ac:chgData name="Mathieu Decroocq" userId="a98f484d5fbca1a9" providerId="LiveId" clId="{6E9B5D29-162A-409C-AA44-0422CE7735A7}" dt="2019-01-01T21:14:16.396" v="3305"/>
          <ac:spMkLst>
            <pc:docMk/>
            <pc:sldMk cId="1999798948" sldId="279"/>
            <ac:spMk id="7" creationId="{8A4A84D7-4C53-4A02-936A-D65FD8236BED}"/>
          </ac:spMkLst>
        </pc:spChg>
        <pc:spChg chg="add del">
          <ac:chgData name="Mathieu Decroocq" userId="a98f484d5fbca1a9" providerId="LiveId" clId="{6E9B5D29-162A-409C-AA44-0422CE7735A7}" dt="2019-01-01T21:14:18.612" v="3308"/>
          <ac:spMkLst>
            <pc:docMk/>
            <pc:sldMk cId="1999798948" sldId="279"/>
            <ac:spMk id="8" creationId="{3E2D0183-05E6-4643-86D7-2A775777913E}"/>
          </ac:spMkLst>
        </pc:spChg>
        <pc:spChg chg="add del">
          <ac:chgData name="Mathieu Decroocq" userId="a98f484d5fbca1a9" providerId="LiveId" clId="{6E9B5D29-162A-409C-AA44-0422CE7735A7}" dt="2019-01-01T21:14:38.553" v="3311"/>
          <ac:spMkLst>
            <pc:docMk/>
            <pc:sldMk cId="1999798948" sldId="279"/>
            <ac:spMk id="9" creationId="{0DE06409-CC3E-4BA1-BA7C-FC1F41B05155}"/>
          </ac:spMkLst>
        </pc:spChg>
      </pc:sldChg>
      <pc:sldChg chg="addSp modSp add ord">
        <pc:chgData name="Mathieu Decroocq" userId="a98f484d5fbca1a9" providerId="LiveId" clId="{6E9B5D29-162A-409C-AA44-0422CE7735A7}" dt="2019-01-06T14:38:09.770" v="10426"/>
        <pc:sldMkLst>
          <pc:docMk/>
          <pc:sldMk cId="1524492454" sldId="280"/>
        </pc:sldMkLst>
        <pc:spChg chg="mod">
          <ac:chgData name="Mathieu Decroocq" userId="a98f484d5fbca1a9" providerId="LiveId" clId="{6E9B5D29-162A-409C-AA44-0422CE7735A7}" dt="2019-01-01T21:30:43.433" v="3687" actId="20577"/>
          <ac:spMkLst>
            <pc:docMk/>
            <pc:sldMk cId="1524492454" sldId="280"/>
            <ac:spMk id="2" creationId="{70D57DCF-C6F2-4DD4-A6C8-0AB3FF98C210}"/>
          </ac:spMkLst>
        </pc:spChg>
        <pc:spChg chg="mod">
          <ac:chgData name="Mathieu Decroocq" userId="a98f484d5fbca1a9" providerId="LiveId" clId="{6E9B5D29-162A-409C-AA44-0422CE7735A7}" dt="2019-01-02T09:36:35.522" v="3911" actId="20577"/>
          <ac:spMkLst>
            <pc:docMk/>
            <pc:sldMk cId="1524492454" sldId="280"/>
            <ac:spMk id="3" creationId="{60FED063-6ED9-4526-A8A3-785A25D2F462}"/>
          </ac:spMkLst>
        </pc:spChg>
        <pc:picChg chg="add mod">
          <ac:chgData name="Mathieu Decroocq" userId="a98f484d5fbca1a9" providerId="LiveId" clId="{6E9B5D29-162A-409C-AA44-0422CE7735A7}" dt="2019-01-02T09:37:10.038" v="3933" actId="14100"/>
          <ac:picMkLst>
            <pc:docMk/>
            <pc:sldMk cId="1524492454" sldId="280"/>
            <ac:picMk id="5" creationId="{9E51A2ED-CA41-4765-8AAF-EB789D8A0275}"/>
          </ac:picMkLst>
        </pc:picChg>
      </pc:sldChg>
      <pc:sldChg chg="addSp modSp add ord">
        <pc:chgData name="Mathieu Decroocq" userId="a98f484d5fbca1a9" providerId="LiveId" clId="{6E9B5D29-162A-409C-AA44-0422CE7735A7}" dt="2019-01-06T14:38:09.770" v="10426"/>
        <pc:sldMkLst>
          <pc:docMk/>
          <pc:sldMk cId="2084460841" sldId="281"/>
        </pc:sldMkLst>
        <pc:spChg chg="mod">
          <ac:chgData name="Mathieu Decroocq" userId="a98f484d5fbca1a9" providerId="LiveId" clId="{6E9B5D29-162A-409C-AA44-0422CE7735A7}" dt="2019-01-02T10:24:13.466" v="4053" actId="20577"/>
          <ac:spMkLst>
            <pc:docMk/>
            <pc:sldMk cId="2084460841" sldId="281"/>
            <ac:spMk id="2" creationId="{44AECCC4-858D-4802-98D2-FE0A1F7E8B2A}"/>
          </ac:spMkLst>
        </pc:spChg>
        <pc:spChg chg="mod">
          <ac:chgData name="Mathieu Decroocq" userId="a98f484d5fbca1a9" providerId="LiveId" clId="{6E9B5D29-162A-409C-AA44-0422CE7735A7}" dt="2019-01-02T10:25:09.551" v="4119" actId="313"/>
          <ac:spMkLst>
            <pc:docMk/>
            <pc:sldMk cId="2084460841" sldId="281"/>
            <ac:spMk id="3" creationId="{F43AC5F6-693E-4072-912F-2C4A7156E77F}"/>
          </ac:spMkLst>
        </pc:spChg>
        <pc:picChg chg="add mod">
          <ac:chgData name="Mathieu Decroocq" userId="a98f484d5fbca1a9" providerId="LiveId" clId="{6E9B5D29-162A-409C-AA44-0422CE7735A7}" dt="2019-01-02T10:25:57.557" v="4131" actId="14100"/>
          <ac:picMkLst>
            <pc:docMk/>
            <pc:sldMk cId="2084460841" sldId="281"/>
            <ac:picMk id="5" creationId="{F592C163-37FA-405F-9907-684533BA3E21}"/>
          </ac:picMkLst>
        </pc:picChg>
      </pc:sldChg>
      <pc:sldChg chg="modSp add ord">
        <pc:chgData name="Mathieu Decroocq" userId="a98f484d5fbca1a9" providerId="LiveId" clId="{6E9B5D29-162A-409C-AA44-0422CE7735A7}" dt="2019-01-06T14:38:09.770" v="10426"/>
        <pc:sldMkLst>
          <pc:docMk/>
          <pc:sldMk cId="2542510640" sldId="282"/>
        </pc:sldMkLst>
        <pc:spChg chg="mod">
          <ac:chgData name="Mathieu Decroocq" userId="a98f484d5fbca1a9" providerId="LiveId" clId="{6E9B5D29-162A-409C-AA44-0422CE7735A7}" dt="2019-01-02T10:29:08.742" v="4133"/>
          <ac:spMkLst>
            <pc:docMk/>
            <pc:sldMk cId="2542510640" sldId="282"/>
            <ac:spMk id="2" creationId="{42529FAC-815D-4DDB-B599-F38FE96221D2}"/>
          </ac:spMkLst>
        </pc:spChg>
        <pc:spChg chg="mod">
          <ac:chgData name="Mathieu Decroocq" userId="a98f484d5fbca1a9" providerId="LiveId" clId="{6E9B5D29-162A-409C-AA44-0422CE7735A7}" dt="2019-01-02T10:29:38.925" v="4146" actId="20577"/>
          <ac:spMkLst>
            <pc:docMk/>
            <pc:sldMk cId="2542510640" sldId="282"/>
            <ac:spMk id="3" creationId="{D1AFF8DE-96C0-4B73-9376-AEF490CAF666}"/>
          </ac:spMkLst>
        </pc:spChg>
      </pc:sldChg>
      <pc:sldChg chg="addSp modSp add ord modNotesTx">
        <pc:chgData name="Mathieu Decroocq" userId="a98f484d5fbca1a9" providerId="LiveId" clId="{6E9B5D29-162A-409C-AA44-0422CE7735A7}" dt="2019-01-06T14:38:09.770" v="10426"/>
        <pc:sldMkLst>
          <pc:docMk/>
          <pc:sldMk cId="4275622897" sldId="283"/>
        </pc:sldMkLst>
        <pc:spChg chg="mod">
          <ac:chgData name="Mathieu Decroocq" userId="a98f484d5fbca1a9" providerId="LiveId" clId="{6E9B5D29-162A-409C-AA44-0422CE7735A7}" dt="2019-01-02T10:35:25.067" v="4189" actId="20577"/>
          <ac:spMkLst>
            <pc:docMk/>
            <pc:sldMk cId="4275622897" sldId="283"/>
            <ac:spMk id="2" creationId="{D8480796-6C1C-4B6E-8925-1A643DD1A052}"/>
          </ac:spMkLst>
        </pc:spChg>
        <pc:spChg chg="mod">
          <ac:chgData name="Mathieu Decroocq" userId="a98f484d5fbca1a9" providerId="LiveId" clId="{6E9B5D29-162A-409C-AA44-0422CE7735A7}" dt="2019-01-02T10:36:13.739" v="4270" actId="20577"/>
          <ac:spMkLst>
            <pc:docMk/>
            <pc:sldMk cId="4275622897" sldId="283"/>
            <ac:spMk id="3" creationId="{D611318B-8CFF-4992-ADA6-B5F783FE930F}"/>
          </ac:spMkLst>
        </pc:spChg>
        <pc:picChg chg="add mod">
          <ac:chgData name="Mathieu Decroocq" userId="a98f484d5fbca1a9" providerId="LiveId" clId="{6E9B5D29-162A-409C-AA44-0422CE7735A7}" dt="2019-01-02T10:49:59.662" v="4309" actId="14100"/>
          <ac:picMkLst>
            <pc:docMk/>
            <pc:sldMk cId="4275622897" sldId="283"/>
            <ac:picMk id="5" creationId="{1F609571-9547-4DBC-AF8D-7A3DADAD79E5}"/>
          </ac:picMkLst>
        </pc:picChg>
      </pc:sldChg>
      <pc:sldChg chg="addSp modSp add ord">
        <pc:chgData name="Mathieu Decroocq" userId="a98f484d5fbca1a9" providerId="LiveId" clId="{6E9B5D29-162A-409C-AA44-0422CE7735A7}" dt="2019-01-06T14:38:09.770" v="10426"/>
        <pc:sldMkLst>
          <pc:docMk/>
          <pc:sldMk cId="1686361705" sldId="284"/>
        </pc:sldMkLst>
        <pc:spChg chg="mod">
          <ac:chgData name="Mathieu Decroocq" userId="a98f484d5fbca1a9" providerId="LiveId" clId="{6E9B5D29-162A-409C-AA44-0422CE7735A7}" dt="2019-01-02T10:53:48.435" v="4324" actId="20577"/>
          <ac:spMkLst>
            <pc:docMk/>
            <pc:sldMk cId="1686361705" sldId="284"/>
            <ac:spMk id="2" creationId="{EE4C46B2-229B-4675-92C7-6670CAD8CE90}"/>
          </ac:spMkLst>
        </pc:spChg>
        <pc:spChg chg="mod">
          <ac:chgData name="Mathieu Decroocq" userId="a98f484d5fbca1a9" providerId="LiveId" clId="{6E9B5D29-162A-409C-AA44-0422CE7735A7}" dt="2019-01-02T13:46:21.523" v="4578" actId="313"/>
          <ac:spMkLst>
            <pc:docMk/>
            <pc:sldMk cId="1686361705" sldId="284"/>
            <ac:spMk id="3" creationId="{3F4B4DDA-8A95-448C-BB9B-5A9B55E3B15A}"/>
          </ac:spMkLst>
        </pc:spChg>
        <pc:picChg chg="add mod">
          <ac:chgData name="Mathieu Decroocq" userId="a98f484d5fbca1a9" providerId="LiveId" clId="{6E9B5D29-162A-409C-AA44-0422CE7735A7}" dt="2019-01-02T13:39:27.718" v="4547" actId="14100"/>
          <ac:picMkLst>
            <pc:docMk/>
            <pc:sldMk cId="1686361705" sldId="284"/>
            <ac:picMk id="5" creationId="{918AAEB0-912F-4010-BA61-99A7D2CC95FB}"/>
          </ac:picMkLst>
        </pc:picChg>
      </pc:sldChg>
      <pc:sldChg chg="addSp modSp add ord">
        <pc:chgData name="Mathieu Decroocq" userId="a98f484d5fbca1a9" providerId="LiveId" clId="{6E9B5D29-162A-409C-AA44-0422CE7735A7}" dt="2019-01-06T14:38:09.770" v="10426"/>
        <pc:sldMkLst>
          <pc:docMk/>
          <pc:sldMk cId="4009678644" sldId="285"/>
        </pc:sldMkLst>
        <pc:spChg chg="mod">
          <ac:chgData name="Mathieu Decroocq" userId="a98f484d5fbca1a9" providerId="LiveId" clId="{6E9B5D29-162A-409C-AA44-0422CE7735A7}" dt="2019-01-02T10:53:54.407" v="4336" actId="20577"/>
          <ac:spMkLst>
            <pc:docMk/>
            <pc:sldMk cId="4009678644" sldId="285"/>
            <ac:spMk id="2" creationId="{083502D3-7452-41B6-A2DD-2520F7790C50}"/>
          </ac:spMkLst>
        </pc:spChg>
        <pc:spChg chg="mod">
          <ac:chgData name="Mathieu Decroocq" userId="a98f484d5fbca1a9" providerId="LiveId" clId="{6E9B5D29-162A-409C-AA44-0422CE7735A7}" dt="2019-01-02T14:38:32.661" v="5076" actId="20577"/>
          <ac:spMkLst>
            <pc:docMk/>
            <pc:sldMk cId="4009678644" sldId="285"/>
            <ac:spMk id="3" creationId="{0C2C9264-7928-45D2-A41C-07B16F4DE136}"/>
          </ac:spMkLst>
        </pc:spChg>
        <pc:picChg chg="add mod">
          <ac:chgData name="Mathieu Decroocq" userId="a98f484d5fbca1a9" providerId="LiveId" clId="{6E9B5D29-162A-409C-AA44-0422CE7735A7}" dt="2019-01-02T13:43:59.887" v="4576" actId="14100"/>
          <ac:picMkLst>
            <pc:docMk/>
            <pc:sldMk cId="4009678644" sldId="285"/>
            <ac:picMk id="5" creationId="{247C24AA-108B-43C3-9AA4-AC843CB9E730}"/>
          </ac:picMkLst>
        </pc:picChg>
      </pc:sldChg>
      <pc:sldChg chg="addSp modSp add ord">
        <pc:chgData name="Mathieu Decroocq" userId="a98f484d5fbca1a9" providerId="LiveId" clId="{6E9B5D29-162A-409C-AA44-0422CE7735A7}" dt="2019-01-06T14:38:09.770" v="10426"/>
        <pc:sldMkLst>
          <pc:docMk/>
          <pc:sldMk cId="944729739" sldId="286"/>
        </pc:sldMkLst>
        <pc:spChg chg="mod">
          <ac:chgData name="Mathieu Decroocq" userId="a98f484d5fbca1a9" providerId="LiveId" clId="{6E9B5D29-162A-409C-AA44-0422CE7735A7}" dt="2019-01-02T10:55:01.323" v="4347" actId="20577"/>
          <ac:spMkLst>
            <pc:docMk/>
            <pc:sldMk cId="944729739" sldId="286"/>
            <ac:spMk id="2" creationId="{2A6AAFE5-1B9C-4F14-9EE9-4F706109B020}"/>
          </ac:spMkLst>
        </pc:spChg>
        <pc:spChg chg="mod">
          <ac:chgData name="Mathieu Decroocq" userId="a98f484d5fbca1a9" providerId="LiveId" clId="{6E9B5D29-162A-409C-AA44-0422CE7735A7}" dt="2019-01-02T13:47:30.409" v="4658" actId="20577"/>
          <ac:spMkLst>
            <pc:docMk/>
            <pc:sldMk cId="944729739" sldId="286"/>
            <ac:spMk id="3" creationId="{805A1D4B-763D-462D-81F2-6C2FD15ABCB3}"/>
          </ac:spMkLst>
        </pc:spChg>
        <pc:picChg chg="add mod">
          <ac:chgData name="Mathieu Decroocq" userId="a98f484d5fbca1a9" providerId="LiveId" clId="{6E9B5D29-162A-409C-AA44-0422CE7735A7}" dt="2019-01-02T13:48:10.746" v="4666" actId="14100"/>
          <ac:picMkLst>
            <pc:docMk/>
            <pc:sldMk cId="944729739" sldId="286"/>
            <ac:picMk id="5" creationId="{3CEE6543-421D-444F-BD9B-76A87663D50B}"/>
          </ac:picMkLst>
        </pc:picChg>
      </pc:sldChg>
      <pc:sldChg chg="modSp add ord">
        <pc:chgData name="Mathieu Decroocq" userId="a98f484d5fbca1a9" providerId="LiveId" clId="{6E9B5D29-162A-409C-AA44-0422CE7735A7}" dt="2019-01-06T14:38:09.770" v="10426"/>
        <pc:sldMkLst>
          <pc:docMk/>
          <pc:sldMk cId="2271236773" sldId="287"/>
        </pc:sldMkLst>
        <pc:spChg chg="mod">
          <ac:chgData name="Mathieu Decroocq" userId="a98f484d5fbca1a9" providerId="LiveId" clId="{6E9B5D29-162A-409C-AA44-0422CE7735A7}" dt="2019-01-02T13:54:29.943" v="4689" actId="20577"/>
          <ac:spMkLst>
            <pc:docMk/>
            <pc:sldMk cId="2271236773" sldId="287"/>
            <ac:spMk id="2" creationId="{9B9EB1B9-8677-43D3-95F3-D32605E5DECE}"/>
          </ac:spMkLst>
        </pc:spChg>
        <pc:spChg chg="mod">
          <ac:chgData name="Mathieu Decroocq" userId="a98f484d5fbca1a9" providerId="LiveId" clId="{6E9B5D29-162A-409C-AA44-0422CE7735A7}" dt="2019-01-06T09:28:34.316" v="8165" actId="27636"/>
          <ac:spMkLst>
            <pc:docMk/>
            <pc:sldMk cId="2271236773" sldId="287"/>
            <ac:spMk id="3" creationId="{8A10A2D1-A321-4631-8853-AA3F9CF45E70}"/>
          </ac:spMkLst>
        </pc:spChg>
      </pc:sldChg>
      <pc:sldChg chg="addSp delSp modSp add">
        <pc:chgData name="Mathieu Decroocq" userId="a98f484d5fbca1a9" providerId="LiveId" clId="{6E9B5D29-162A-409C-AA44-0422CE7735A7}" dt="2019-01-06T11:49:50.865" v="8661"/>
        <pc:sldMkLst>
          <pc:docMk/>
          <pc:sldMk cId="480466215" sldId="288"/>
        </pc:sldMkLst>
        <pc:spChg chg="mod">
          <ac:chgData name="Mathieu Decroocq" userId="a98f484d5fbca1a9" providerId="LiveId" clId="{6E9B5D29-162A-409C-AA44-0422CE7735A7}" dt="2019-01-06T09:13:18.299" v="8079" actId="20577"/>
          <ac:spMkLst>
            <pc:docMk/>
            <pc:sldMk cId="480466215" sldId="288"/>
            <ac:spMk id="2" creationId="{024FDF4D-3A50-46A3-8522-3DD5830AE520}"/>
          </ac:spMkLst>
        </pc:spChg>
        <pc:spChg chg="mod">
          <ac:chgData name="Mathieu Decroocq" userId="a98f484d5fbca1a9" providerId="LiveId" clId="{6E9B5D29-162A-409C-AA44-0422CE7735A7}" dt="2019-01-06T11:49:32.385" v="8658" actId="20577"/>
          <ac:spMkLst>
            <pc:docMk/>
            <pc:sldMk cId="480466215" sldId="288"/>
            <ac:spMk id="3" creationId="{C122F32A-8913-498D-9B6C-C8895A92D430}"/>
          </ac:spMkLst>
        </pc:spChg>
        <pc:picChg chg="add del mod">
          <ac:chgData name="Mathieu Decroocq" userId="a98f484d5fbca1a9" providerId="LiveId" clId="{6E9B5D29-162A-409C-AA44-0422CE7735A7}" dt="2019-01-06T11:49:50.865" v="8661"/>
          <ac:picMkLst>
            <pc:docMk/>
            <pc:sldMk cId="480466215" sldId="288"/>
            <ac:picMk id="6" creationId="{B8770ED2-144C-41DB-B2BA-76FB7A9F7EB4}"/>
          </ac:picMkLst>
        </pc:picChg>
      </pc:sldChg>
      <pc:sldChg chg="modSp add">
        <pc:chgData name="Mathieu Decroocq" userId="a98f484d5fbca1a9" providerId="LiveId" clId="{6E9B5D29-162A-409C-AA44-0422CE7735A7}" dt="2019-01-05T09:03:36.887" v="6328" actId="20577"/>
        <pc:sldMkLst>
          <pc:docMk/>
          <pc:sldMk cId="3739993994" sldId="289"/>
        </pc:sldMkLst>
        <pc:spChg chg="mod">
          <ac:chgData name="Mathieu Decroocq" userId="a98f484d5fbca1a9" providerId="LiveId" clId="{6E9B5D29-162A-409C-AA44-0422CE7735A7}" dt="2019-01-05T08:27:21.309" v="5965"/>
          <ac:spMkLst>
            <pc:docMk/>
            <pc:sldMk cId="3739993994" sldId="289"/>
            <ac:spMk id="2" creationId="{97FCA3B8-71E9-40F9-A621-C96B41F6607F}"/>
          </ac:spMkLst>
        </pc:spChg>
        <pc:spChg chg="mod">
          <ac:chgData name="Mathieu Decroocq" userId="a98f484d5fbca1a9" providerId="LiveId" clId="{6E9B5D29-162A-409C-AA44-0422CE7735A7}" dt="2019-01-05T09:03:36.887" v="6328" actId="20577"/>
          <ac:spMkLst>
            <pc:docMk/>
            <pc:sldMk cId="3739993994" sldId="289"/>
            <ac:spMk id="3" creationId="{7E5E70A5-9188-43B1-AC9E-BF0415865F72}"/>
          </ac:spMkLst>
        </pc:spChg>
      </pc:sldChg>
      <pc:sldChg chg="addSp delSp modSp add">
        <pc:chgData name="Mathieu Decroocq" userId="a98f484d5fbca1a9" providerId="LiveId" clId="{6E9B5D29-162A-409C-AA44-0422CE7735A7}" dt="2019-01-05T09:41:43.550" v="6381" actId="1076"/>
        <pc:sldMkLst>
          <pc:docMk/>
          <pc:sldMk cId="4074505713" sldId="290"/>
        </pc:sldMkLst>
        <pc:spChg chg="mod">
          <ac:chgData name="Mathieu Decroocq" userId="a98f484d5fbca1a9" providerId="LiveId" clId="{6E9B5D29-162A-409C-AA44-0422CE7735A7}" dt="2019-01-05T09:40:58.160" v="6346"/>
          <ac:spMkLst>
            <pc:docMk/>
            <pc:sldMk cId="4074505713" sldId="290"/>
            <ac:spMk id="2" creationId="{53193A96-54D7-4211-B845-4820EB7AF66A}"/>
          </ac:spMkLst>
        </pc:spChg>
        <pc:spChg chg="del">
          <ac:chgData name="Mathieu Decroocq" userId="a98f484d5fbca1a9" providerId="LiveId" clId="{6E9B5D29-162A-409C-AA44-0422CE7735A7}" dt="2019-01-05T09:41:23.400" v="6347"/>
          <ac:spMkLst>
            <pc:docMk/>
            <pc:sldMk cId="4074505713" sldId="290"/>
            <ac:spMk id="3" creationId="{07DAFF9D-20C1-4D91-B6C7-1F235FBF3112}"/>
          </ac:spMkLst>
        </pc:spChg>
        <pc:picChg chg="add mod">
          <ac:chgData name="Mathieu Decroocq" userId="a98f484d5fbca1a9" providerId="LiveId" clId="{6E9B5D29-162A-409C-AA44-0422CE7735A7}" dt="2019-01-05T09:41:43.550" v="6381" actId="1076"/>
          <ac:picMkLst>
            <pc:docMk/>
            <pc:sldMk cId="4074505713" sldId="290"/>
            <ac:picMk id="6" creationId="{22752075-7469-4876-BAEC-2A4580FE4F79}"/>
          </ac:picMkLst>
        </pc:picChg>
      </pc:sldChg>
      <pc:sldChg chg="addSp delSp modSp add">
        <pc:chgData name="Mathieu Decroocq" userId="a98f484d5fbca1a9" providerId="LiveId" clId="{6E9B5D29-162A-409C-AA44-0422CE7735A7}" dt="2019-01-05T14:06:31.525" v="6626" actId="1076"/>
        <pc:sldMkLst>
          <pc:docMk/>
          <pc:sldMk cId="3797276357" sldId="291"/>
        </pc:sldMkLst>
        <pc:spChg chg="mod">
          <ac:chgData name="Mathieu Decroocq" userId="a98f484d5fbca1a9" providerId="LiveId" clId="{6E9B5D29-162A-409C-AA44-0422CE7735A7}" dt="2019-01-05T14:04:46.358" v="6602" actId="20577"/>
          <ac:spMkLst>
            <pc:docMk/>
            <pc:sldMk cId="3797276357" sldId="291"/>
            <ac:spMk id="2" creationId="{F4ED2891-0A48-4D3E-9BCD-A453B365B215}"/>
          </ac:spMkLst>
        </pc:spChg>
        <pc:spChg chg="del">
          <ac:chgData name="Mathieu Decroocq" userId="a98f484d5fbca1a9" providerId="LiveId" clId="{6E9B5D29-162A-409C-AA44-0422CE7735A7}" dt="2019-01-05T14:04:55.268" v="6604"/>
          <ac:spMkLst>
            <pc:docMk/>
            <pc:sldMk cId="3797276357" sldId="291"/>
            <ac:spMk id="3" creationId="{64F8ECF0-E25C-4002-9030-E562E289697F}"/>
          </ac:spMkLst>
        </pc:spChg>
        <pc:spChg chg="add del mod">
          <ac:chgData name="Mathieu Decroocq" userId="a98f484d5fbca1a9" providerId="LiveId" clId="{6E9B5D29-162A-409C-AA44-0422CE7735A7}" dt="2019-01-05T14:06:09.837" v="6618"/>
          <ac:spMkLst>
            <pc:docMk/>
            <pc:sldMk cId="3797276357" sldId="291"/>
            <ac:spMk id="7" creationId="{3AEA1F01-E0F2-493F-9150-0D21FFF9DF6F}"/>
          </ac:spMkLst>
        </pc:spChg>
        <pc:picChg chg="add del mod">
          <ac:chgData name="Mathieu Decroocq" userId="a98f484d5fbca1a9" providerId="LiveId" clId="{6E9B5D29-162A-409C-AA44-0422CE7735A7}" dt="2019-01-05T14:05:41.775" v="6617" actId="478"/>
          <ac:picMkLst>
            <pc:docMk/>
            <pc:sldMk cId="3797276357" sldId="291"/>
            <ac:picMk id="5" creationId="{59B9E119-8EB2-46F7-BB2F-852ADFF7C1F0}"/>
          </ac:picMkLst>
        </pc:picChg>
        <pc:picChg chg="add mod">
          <ac:chgData name="Mathieu Decroocq" userId="a98f484d5fbca1a9" providerId="LiveId" clId="{6E9B5D29-162A-409C-AA44-0422CE7735A7}" dt="2019-01-05T14:06:31.525" v="6626" actId="1076"/>
          <ac:picMkLst>
            <pc:docMk/>
            <pc:sldMk cId="3797276357" sldId="291"/>
            <ac:picMk id="9" creationId="{CE161966-B500-4DFB-AED7-A7F435367230}"/>
          </ac:picMkLst>
        </pc:picChg>
      </pc:sldChg>
      <pc:sldChg chg="modSp add modNotesTx">
        <pc:chgData name="Mathieu Decroocq" userId="a98f484d5fbca1a9" providerId="LiveId" clId="{6E9B5D29-162A-409C-AA44-0422CE7735A7}" dt="2019-01-06T10:23:16.902" v="8345" actId="20577"/>
        <pc:sldMkLst>
          <pc:docMk/>
          <pc:sldMk cId="3543126639" sldId="292"/>
        </pc:sldMkLst>
        <pc:spChg chg="mod">
          <ac:chgData name="Mathieu Decroocq" userId="a98f484d5fbca1a9" providerId="LiveId" clId="{6E9B5D29-162A-409C-AA44-0422CE7735A7}" dt="2019-01-05T14:10:14.421" v="6645" actId="20577"/>
          <ac:spMkLst>
            <pc:docMk/>
            <pc:sldMk cId="3543126639" sldId="292"/>
            <ac:spMk id="2" creationId="{6C40B4D1-6A98-4555-81A8-457B30E43709}"/>
          </ac:spMkLst>
        </pc:spChg>
        <pc:spChg chg="mod">
          <ac:chgData name="Mathieu Decroocq" userId="a98f484d5fbca1a9" providerId="LiveId" clId="{6E9B5D29-162A-409C-AA44-0422CE7735A7}" dt="2019-01-05T14:14:13.893" v="6750" actId="20577"/>
          <ac:spMkLst>
            <pc:docMk/>
            <pc:sldMk cId="3543126639" sldId="292"/>
            <ac:spMk id="3" creationId="{3CAB8F53-7ABF-4462-832E-543D917EF5A3}"/>
          </ac:spMkLst>
        </pc:spChg>
      </pc:sldChg>
      <pc:sldChg chg="modSp add modNotesTx">
        <pc:chgData name="Mathieu Decroocq" userId="a98f484d5fbca1a9" providerId="LiveId" clId="{6E9B5D29-162A-409C-AA44-0422CE7735A7}" dt="2019-01-06T10:54:47.575" v="8420" actId="20577"/>
        <pc:sldMkLst>
          <pc:docMk/>
          <pc:sldMk cId="4095285765" sldId="293"/>
        </pc:sldMkLst>
        <pc:spChg chg="mod">
          <ac:chgData name="Mathieu Decroocq" userId="a98f484d5fbca1a9" providerId="LiveId" clId="{6E9B5D29-162A-409C-AA44-0422CE7735A7}" dt="2019-01-05T14:17:06.639" v="6762" actId="20577"/>
          <ac:spMkLst>
            <pc:docMk/>
            <pc:sldMk cId="4095285765" sldId="293"/>
            <ac:spMk id="2" creationId="{1FAFCA48-58B2-4A62-A1D1-5049C70B92B5}"/>
          </ac:spMkLst>
        </pc:spChg>
        <pc:spChg chg="mod">
          <ac:chgData name="Mathieu Decroocq" userId="a98f484d5fbca1a9" providerId="LiveId" clId="{6E9B5D29-162A-409C-AA44-0422CE7735A7}" dt="2019-01-05T14:31:04.726" v="7033" actId="20577"/>
          <ac:spMkLst>
            <pc:docMk/>
            <pc:sldMk cId="4095285765" sldId="293"/>
            <ac:spMk id="3" creationId="{ACCCBDA5-CF4E-40A6-8BEF-E273AF2B87FC}"/>
          </ac:spMkLst>
        </pc:spChg>
      </pc:sldChg>
      <pc:sldChg chg="modSp add modNotesTx">
        <pc:chgData name="Mathieu Decroocq" userId="a98f484d5fbca1a9" providerId="LiveId" clId="{6E9B5D29-162A-409C-AA44-0422CE7735A7}" dt="2019-01-06T10:25:28.090" v="8374" actId="6549"/>
        <pc:sldMkLst>
          <pc:docMk/>
          <pc:sldMk cId="657118739" sldId="294"/>
        </pc:sldMkLst>
        <pc:spChg chg="mod">
          <ac:chgData name="Mathieu Decroocq" userId="a98f484d5fbca1a9" providerId="LiveId" clId="{6E9B5D29-162A-409C-AA44-0422CE7735A7}" dt="2019-01-05T16:40:22.437" v="7132" actId="20577"/>
          <ac:spMkLst>
            <pc:docMk/>
            <pc:sldMk cId="657118739" sldId="294"/>
            <ac:spMk id="2" creationId="{1C3FF611-86F8-41F8-83F3-82F0593DF83B}"/>
          </ac:spMkLst>
        </pc:spChg>
        <pc:spChg chg="mod">
          <ac:chgData name="Mathieu Decroocq" userId="a98f484d5fbca1a9" providerId="LiveId" clId="{6E9B5D29-162A-409C-AA44-0422CE7735A7}" dt="2019-01-05T16:59:29.077" v="7503" actId="20577"/>
          <ac:spMkLst>
            <pc:docMk/>
            <pc:sldMk cId="657118739" sldId="294"/>
            <ac:spMk id="3" creationId="{0F7AD178-00CA-4F7B-A0B8-BD35AD0DC82F}"/>
          </ac:spMkLst>
        </pc:spChg>
      </pc:sldChg>
      <pc:sldChg chg="addSp modSp add modNotesTx">
        <pc:chgData name="Mathieu Decroocq" userId="a98f484d5fbca1a9" providerId="LiveId" clId="{6E9B5D29-162A-409C-AA44-0422CE7735A7}" dt="2019-01-06T16:34:10.412" v="11225" actId="20577"/>
        <pc:sldMkLst>
          <pc:docMk/>
          <pc:sldMk cId="3733286786" sldId="295"/>
        </pc:sldMkLst>
        <pc:spChg chg="mod">
          <ac:chgData name="Mathieu Decroocq" userId="a98f484d5fbca1a9" providerId="LiveId" clId="{6E9B5D29-162A-409C-AA44-0422CE7735A7}" dt="2019-01-06T07:40:09.518" v="7791" actId="20577"/>
          <ac:spMkLst>
            <pc:docMk/>
            <pc:sldMk cId="3733286786" sldId="295"/>
            <ac:spMk id="2" creationId="{5ED86319-EFFE-4884-A61B-BBEB2B01E796}"/>
          </ac:spMkLst>
        </pc:spChg>
        <pc:spChg chg="mod">
          <ac:chgData name="Mathieu Decroocq" userId="a98f484d5fbca1a9" providerId="LiveId" clId="{6E9B5D29-162A-409C-AA44-0422CE7735A7}" dt="2019-01-06T16:34:10.412" v="11225" actId="20577"/>
          <ac:spMkLst>
            <pc:docMk/>
            <pc:sldMk cId="3733286786" sldId="295"/>
            <ac:spMk id="3" creationId="{035BEB25-4A2A-4DAA-BA26-AD4D9A2B8606}"/>
          </ac:spMkLst>
        </pc:spChg>
        <pc:picChg chg="add mod">
          <ac:chgData name="Mathieu Decroocq" userId="a98f484d5fbca1a9" providerId="LiveId" clId="{6E9B5D29-162A-409C-AA44-0422CE7735A7}" dt="2019-01-06T08:59:09.582" v="8031" actId="1076"/>
          <ac:picMkLst>
            <pc:docMk/>
            <pc:sldMk cId="3733286786" sldId="295"/>
            <ac:picMk id="5" creationId="{B10EE330-C607-43D2-B457-4C5663C64E33}"/>
          </ac:picMkLst>
        </pc:picChg>
      </pc:sldChg>
      <pc:sldChg chg="addSp modSp add ord">
        <pc:chgData name="Mathieu Decroocq" userId="a98f484d5fbca1a9" providerId="LiveId" clId="{6E9B5D29-162A-409C-AA44-0422CE7735A7}" dt="2019-01-06T17:26:15.034" v="11932" actId="1036"/>
        <pc:sldMkLst>
          <pc:docMk/>
          <pc:sldMk cId="3859257993" sldId="296"/>
        </pc:sldMkLst>
        <pc:spChg chg="mod">
          <ac:chgData name="Mathieu Decroocq" userId="a98f484d5fbca1a9" providerId="LiveId" clId="{6E9B5D29-162A-409C-AA44-0422CE7735A7}" dt="2019-01-06T09:29:10.586" v="8211" actId="20577"/>
          <ac:spMkLst>
            <pc:docMk/>
            <pc:sldMk cId="3859257993" sldId="296"/>
            <ac:spMk id="2" creationId="{4D5AD28F-1F15-4F80-9BBA-3E69DD06A114}"/>
          </ac:spMkLst>
        </pc:spChg>
        <pc:spChg chg="mod">
          <ac:chgData name="Mathieu Decroocq" userId="a98f484d5fbca1a9" providerId="LiveId" clId="{6E9B5D29-162A-409C-AA44-0422CE7735A7}" dt="2019-01-06T17:26:15.034" v="11932" actId="1036"/>
          <ac:spMkLst>
            <pc:docMk/>
            <pc:sldMk cId="3859257993" sldId="296"/>
            <ac:spMk id="3" creationId="{268BD131-D5E4-4C0B-9DDC-75A1F232E2B4}"/>
          </ac:spMkLst>
        </pc:spChg>
        <pc:picChg chg="add mod">
          <ac:chgData name="Mathieu Decroocq" userId="a98f484d5fbca1a9" providerId="LiveId" clId="{6E9B5D29-162A-409C-AA44-0422CE7735A7}" dt="2019-01-06T17:25:54.219" v="11911" actId="1035"/>
          <ac:picMkLst>
            <pc:docMk/>
            <pc:sldMk cId="3859257993" sldId="296"/>
            <ac:picMk id="5" creationId="{7CE25D14-47B9-4D2C-856F-98687B75600B}"/>
          </ac:picMkLst>
        </pc:picChg>
        <pc:picChg chg="add mod ord">
          <ac:chgData name="Mathieu Decroocq" userId="a98f484d5fbca1a9" providerId="LiveId" clId="{6E9B5D29-162A-409C-AA44-0422CE7735A7}" dt="2019-01-06T17:26:08.460" v="11921" actId="167"/>
          <ac:picMkLst>
            <pc:docMk/>
            <pc:sldMk cId="3859257993" sldId="296"/>
            <ac:picMk id="6" creationId="{C4335F6A-ED4F-4616-A0D5-9C587F663B08}"/>
          </ac:picMkLst>
        </pc:picChg>
        <pc:picChg chg="add mod">
          <ac:chgData name="Mathieu Decroocq" userId="a98f484d5fbca1a9" providerId="LiveId" clId="{6E9B5D29-162A-409C-AA44-0422CE7735A7}" dt="2019-01-06T17:25:59.485" v="11919" actId="1035"/>
          <ac:picMkLst>
            <pc:docMk/>
            <pc:sldMk cId="3859257993" sldId="296"/>
            <ac:picMk id="7" creationId="{CFBBC844-5E25-4ED7-93F6-7500E035D5B0}"/>
          </ac:picMkLst>
        </pc:picChg>
      </pc:sldChg>
      <pc:sldChg chg="addSp delSp modSp add">
        <pc:chgData name="Mathieu Decroocq" userId="a98f484d5fbca1a9" providerId="LiveId" clId="{6E9B5D29-162A-409C-AA44-0422CE7735A7}" dt="2019-01-06T12:39:14.885" v="8863" actId="20577"/>
        <pc:sldMkLst>
          <pc:docMk/>
          <pc:sldMk cId="3626185276" sldId="297"/>
        </pc:sldMkLst>
        <pc:spChg chg="mod">
          <ac:chgData name="Mathieu Decroocq" userId="a98f484d5fbca1a9" providerId="LiveId" clId="{6E9B5D29-162A-409C-AA44-0422CE7735A7}" dt="2019-01-06T11:50:06.655" v="8672" actId="20577"/>
          <ac:spMkLst>
            <pc:docMk/>
            <pc:sldMk cId="3626185276" sldId="297"/>
            <ac:spMk id="2" creationId="{C3E8E028-D6B4-4A40-BB07-C21CC3CC7C43}"/>
          </ac:spMkLst>
        </pc:spChg>
        <pc:spChg chg="del">
          <ac:chgData name="Mathieu Decroocq" userId="a98f484d5fbca1a9" providerId="LiveId" clId="{6E9B5D29-162A-409C-AA44-0422CE7735A7}" dt="2019-01-06T11:50:08.734" v="8673"/>
          <ac:spMkLst>
            <pc:docMk/>
            <pc:sldMk cId="3626185276" sldId="297"/>
            <ac:spMk id="3" creationId="{E797ED18-10FE-425C-A395-EF12F6ED5DFC}"/>
          </ac:spMkLst>
        </pc:spChg>
        <pc:spChg chg="add mod">
          <ac:chgData name="Mathieu Decroocq" userId="a98f484d5fbca1a9" providerId="LiveId" clId="{6E9B5D29-162A-409C-AA44-0422CE7735A7}" dt="2019-01-06T12:39:14.885" v="8863" actId="20577"/>
          <ac:spMkLst>
            <pc:docMk/>
            <pc:sldMk cId="3626185276" sldId="297"/>
            <ac:spMk id="6" creationId="{FEC63528-B1DC-490A-8657-7DB81616946F}"/>
          </ac:spMkLst>
        </pc:spChg>
        <pc:picChg chg="add del mod">
          <ac:chgData name="Mathieu Decroocq" userId="a98f484d5fbca1a9" providerId="LiveId" clId="{6E9B5D29-162A-409C-AA44-0422CE7735A7}" dt="2019-01-06T12:35:12.178" v="8675"/>
          <ac:picMkLst>
            <pc:docMk/>
            <pc:sldMk cId="3626185276" sldId="297"/>
            <ac:picMk id="5" creationId="{21608389-45A6-4457-86FD-73D9E10355C9}"/>
          </ac:picMkLst>
        </pc:picChg>
        <pc:picChg chg="add mod">
          <ac:chgData name="Mathieu Decroocq" userId="a98f484d5fbca1a9" providerId="LiveId" clId="{6E9B5D29-162A-409C-AA44-0422CE7735A7}" dt="2019-01-06T12:39:09.665" v="8856" actId="1036"/>
          <ac:picMkLst>
            <pc:docMk/>
            <pc:sldMk cId="3626185276" sldId="297"/>
            <ac:picMk id="8" creationId="{E7092F7A-26E9-4609-A056-7CCF6BC4CA26}"/>
          </ac:picMkLst>
        </pc:picChg>
      </pc:sldChg>
      <pc:sldChg chg="addSp delSp modSp add">
        <pc:chgData name="Mathieu Decroocq" userId="a98f484d5fbca1a9" providerId="LiveId" clId="{6E9B5D29-162A-409C-AA44-0422CE7735A7}" dt="2019-01-06T13:06:13.753" v="9520" actId="20577"/>
        <pc:sldMkLst>
          <pc:docMk/>
          <pc:sldMk cId="3618332421" sldId="298"/>
        </pc:sldMkLst>
        <pc:spChg chg="mod">
          <ac:chgData name="Mathieu Decroocq" userId="a98f484d5fbca1a9" providerId="LiveId" clId="{6E9B5D29-162A-409C-AA44-0422CE7735A7}" dt="2019-01-06T12:43:00.433" v="8881" actId="20577"/>
          <ac:spMkLst>
            <pc:docMk/>
            <pc:sldMk cId="3618332421" sldId="298"/>
            <ac:spMk id="2" creationId="{7F3EFCCF-BAAD-42BC-98B4-201461FF0E95}"/>
          </ac:spMkLst>
        </pc:spChg>
        <pc:spChg chg="mod">
          <ac:chgData name="Mathieu Decroocq" userId="a98f484d5fbca1a9" providerId="LiveId" clId="{6E9B5D29-162A-409C-AA44-0422CE7735A7}" dt="2019-01-06T13:06:13.753" v="9520" actId="20577"/>
          <ac:spMkLst>
            <pc:docMk/>
            <pc:sldMk cId="3618332421" sldId="298"/>
            <ac:spMk id="3" creationId="{623EA11F-0C44-42C5-90FF-F5D10E62AF29}"/>
          </ac:spMkLst>
        </pc:spChg>
        <pc:picChg chg="add del mod">
          <ac:chgData name="Mathieu Decroocq" userId="a98f484d5fbca1a9" providerId="LiveId" clId="{6E9B5D29-162A-409C-AA44-0422CE7735A7}" dt="2019-01-06T12:48:23.503" v="8943" actId="478"/>
          <ac:picMkLst>
            <pc:docMk/>
            <pc:sldMk cId="3618332421" sldId="298"/>
            <ac:picMk id="5" creationId="{44CB029A-08B2-4AA2-B5B3-587AA0AAAB99}"/>
          </ac:picMkLst>
        </pc:picChg>
        <pc:picChg chg="add mod">
          <ac:chgData name="Mathieu Decroocq" userId="a98f484d5fbca1a9" providerId="LiveId" clId="{6E9B5D29-162A-409C-AA44-0422CE7735A7}" dt="2019-01-06T12:58:37.321" v="9102" actId="1038"/>
          <ac:picMkLst>
            <pc:docMk/>
            <pc:sldMk cId="3618332421" sldId="298"/>
            <ac:picMk id="6" creationId="{8ED700FC-568A-4CAA-AD19-C3BCFAB9E24E}"/>
          </ac:picMkLst>
        </pc:picChg>
      </pc:sldChg>
      <pc:sldChg chg="addSp modSp add">
        <pc:chgData name="Mathieu Decroocq" userId="a98f484d5fbca1a9" providerId="LiveId" clId="{6E9B5D29-162A-409C-AA44-0422CE7735A7}" dt="2019-01-06T13:03:30.460" v="9404" actId="1035"/>
        <pc:sldMkLst>
          <pc:docMk/>
          <pc:sldMk cId="486759978" sldId="299"/>
        </pc:sldMkLst>
        <pc:spChg chg="mod">
          <ac:chgData name="Mathieu Decroocq" userId="a98f484d5fbca1a9" providerId="LiveId" clId="{6E9B5D29-162A-409C-AA44-0422CE7735A7}" dt="2019-01-06T13:00:24.711" v="9258" actId="20577"/>
          <ac:spMkLst>
            <pc:docMk/>
            <pc:sldMk cId="486759978" sldId="299"/>
            <ac:spMk id="2" creationId="{578A9DD8-C091-4B3A-B0E5-BC79DCAACD0A}"/>
          </ac:spMkLst>
        </pc:spChg>
        <pc:spChg chg="mod">
          <ac:chgData name="Mathieu Decroocq" userId="a98f484d5fbca1a9" providerId="LiveId" clId="{6E9B5D29-162A-409C-AA44-0422CE7735A7}" dt="2019-01-06T13:03:26.030" v="9402" actId="5793"/>
          <ac:spMkLst>
            <pc:docMk/>
            <pc:sldMk cId="486759978" sldId="299"/>
            <ac:spMk id="3" creationId="{D49AC897-0FF8-47A2-8AD2-6369D7ABDC22}"/>
          </ac:spMkLst>
        </pc:spChg>
        <pc:picChg chg="add mod">
          <ac:chgData name="Mathieu Decroocq" userId="a98f484d5fbca1a9" providerId="LiveId" clId="{6E9B5D29-162A-409C-AA44-0422CE7735A7}" dt="2019-01-06T13:03:30.460" v="9404" actId="1035"/>
          <ac:picMkLst>
            <pc:docMk/>
            <pc:sldMk cId="486759978" sldId="299"/>
            <ac:picMk id="5" creationId="{C2447EA5-346A-42DF-A4A9-F9B2CFDCCC4F}"/>
          </ac:picMkLst>
        </pc:picChg>
      </pc:sldChg>
      <pc:sldChg chg="addSp modSp add modNotesTx">
        <pc:chgData name="Mathieu Decroocq" userId="a98f484d5fbca1a9" providerId="LiveId" clId="{6E9B5D29-162A-409C-AA44-0422CE7735A7}" dt="2019-01-06T13:44:36.782" v="9835" actId="20577"/>
        <pc:sldMkLst>
          <pc:docMk/>
          <pc:sldMk cId="3741677220" sldId="300"/>
        </pc:sldMkLst>
        <pc:spChg chg="mod">
          <ac:chgData name="Mathieu Decroocq" userId="a98f484d5fbca1a9" providerId="LiveId" clId="{6E9B5D29-162A-409C-AA44-0422CE7735A7}" dt="2019-01-06T13:23:38.107" v="9546" actId="20577"/>
          <ac:spMkLst>
            <pc:docMk/>
            <pc:sldMk cId="3741677220" sldId="300"/>
            <ac:spMk id="2" creationId="{1CAA3DA5-9BEB-401C-909A-4EEBA602DA01}"/>
          </ac:spMkLst>
        </pc:spChg>
        <pc:spChg chg="mod">
          <ac:chgData name="Mathieu Decroocq" userId="a98f484d5fbca1a9" providerId="LiveId" clId="{6E9B5D29-162A-409C-AA44-0422CE7735A7}" dt="2019-01-06T13:40:17.405" v="9663" actId="20577"/>
          <ac:spMkLst>
            <pc:docMk/>
            <pc:sldMk cId="3741677220" sldId="300"/>
            <ac:spMk id="3" creationId="{3B51C32F-62B8-413C-8026-C64CFF78B2FB}"/>
          </ac:spMkLst>
        </pc:spChg>
        <pc:picChg chg="add mod">
          <ac:chgData name="Mathieu Decroocq" userId="a98f484d5fbca1a9" providerId="LiveId" clId="{6E9B5D29-162A-409C-AA44-0422CE7735A7}" dt="2019-01-06T13:29:14.880" v="9563" actId="14100"/>
          <ac:picMkLst>
            <pc:docMk/>
            <pc:sldMk cId="3741677220" sldId="300"/>
            <ac:picMk id="5" creationId="{D471BFE2-BBEB-4265-AEDE-77D54367C45A}"/>
          </ac:picMkLst>
        </pc:picChg>
        <pc:picChg chg="add mod">
          <ac:chgData name="Mathieu Decroocq" userId="a98f484d5fbca1a9" providerId="LiveId" clId="{6E9B5D29-162A-409C-AA44-0422CE7735A7}" dt="2019-01-06T13:29:49.240" v="9586" actId="1038"/>
          <ac:picMkLst>
            <pc:docMk/>
            <pc:sldMk cId="3741677220" sldId="300"/>
            <ac:picMk id="6" creationId="{861EED0F-999A-497D-BF21-4964757EFE27}"/>
          </ac:picMkLst>
        </pc:picChg>
      </pc:sldChg>
      <pc:sldChg chg="addSp delSp modSp add">
        <pc:chgData name="Mathieu Decroocq" userId="a98f484d5fbca1a9" providerId="LiveId" clId="{6E9B5D29-162A-409C-AA44-0422CE7735A7}" dt="2019-01-06T14:17:38.152" v="10183" actId="1038"/>
        <pc:sldMkLst>
          <pc:docMk/>
          <pc:sldMk cId="3346562117" sldId="301"/>
        </pc:sldMkLst>
        <pc:spChg chg="mod">
          <ac:chgData name="Mathieu Decroocq" userId="a98f484d5fbca1a9" providerId="LiveId" clId="{6E9B5D29-162A-409C-AA44-0422CE7735A7}" dt="2019-01-06T13:46:12.610" v="9836"/>
          <ac:spMkLst>
            <pc:docMk/>
            <pc:sldMk cId="3346562117" sldId="301"/>
            <ac:spMk id="2" creationId="{12FCD39C-6838-42FD-AC71-F7B3CC6E3A88}"/>
          </ac:spMkLst>
        </pc:spChg>
        <pc:spChg chg="mod">
          <ac:chgData name="Mathieu Decroocq" userId="a98f484d5fbca1a9" providerId="LiveId" clId="{6E9B5D29-162A-409C-AA44-0422CE7735A7}" dt="2019-01-06T14:08:43.316" v="10092" actId="1035"/>
          <ac:spMkLst>
            <pc:docMk/>
            <pc:sldMk cId="3346562117" sldId="301"/>
            <ac:spMk id="3" creationId="{1185CCAA-EA38-43BF-871D-8F3BD0AB4947}"/>
          </ac:spMkLst>
        </pc:spChg>
        <pc:picChg chg="add del mod">
          <ac:chgData name="Mathieu Decroocq" userId="a98f484d5fbca1a9" providerId="LiveId" clId="{6E9B5D29-162A-409C-AA44-0422CE7735A7}" dt="2019-01-06T14:15:24.470" v="10131" actId="478"/>
          <ac:picMkLst>
            <pc:docMk/>
            <pc:sldMk cId="3346562117" sldId="301"/>
            <ac:picMk id="5" creationId="{F3917659-1C51-468B-B1E2-E57E58B429E6}"/>
          </ac:picMkLst>
        </pc:picChg>
        <pc:picChg chg="add del mod">
          <ac:chgData name="Mathieu Decroocq" userId="a98f484d5fbca1a9" providerId="LiveId" clId="{6E9B5D29-162A-409C-AA44-0422CE7735A7}" dt="2019-01-06T14:15:24.470" v="10131" actId="478"/>
          <ac:picMkLst>
            <pc:docMk/>
            <pc:sldMk cId="3346562117" sldId="301"/>
            <ac:picMk id="6" creationId="{76F0A785-0432-46C2-9BFB-2A4A3588EDFE}"/>
          </ac:picMkLst>
        </pc:picChg>
        <pc:picChg chg="add del mod">
          <ac:chgData name="Mathieu Decroocq" userId="a98f484d5fbca1a9" providerId="LiveId" clId="{6E9B5D29-162A-409C-AA44-0422CE7735A7}" dt="2019-01-06T14:15:12.555" v="10128" actId="478"/>
          <ac:picMkLst>
            <pc:docMk/>
            <pc:sldMk cId="3346562117" sldId="301"/>
            <ac:picMk id="7" creationId="{4624C7D5-AF98-457A-9B6D-906FDC8FD9F5}"/>
          </ac:picMkLst>
        </pc:picChg>
        <pc:picChg chg="add mod">
          <ac:chgData name="Mathieu Decroocq" userId="a98f484d5fbca1a9" providerId="LiveId" clId="{6E9B5D29-162A-409C-AA44-0422CE7735A7}" dt="2019-01-06T14:17:38.152" v="10183" actId="1038"/>
          <ac:picMkLst>
            <pc:docMk/>
            <pc:sldMk cId="3346562117" sldId="301"/>
            <ac:picMk id="8" creationId="{808193F5-F5EB-46A1-9932-BEB174BAA0D3}"/>
          </ac:picMkLst>
        </pc:picChg>
        <pc:picChg chg="add mod">
          <ac:chgData name="Mathieu Decroocq" userId="a98f484d5fbca1a9" providerId="LiveId" clId="{6E9B5D29-162A-409C-AA44-0422CE7735A7}" dt="2019-01-06T14:16:18.984" v="10133" actId="1076"/>
          <ac:picMkLst>
            <pc:docMk/>
            <pc:sldMk cId="3346562117" sldId="301"/>
            <ac:picMk id="9" creationId="{BAB2EC8C-2237-4A76-B201-5E7B7ADF135C}"/>
          </ac:picMkLst>
        </pc:picChg>
        <pc:picChg chg="add del mod">
          <ac:chgData name="Mathieu Decroocq" userId="a98f484d5fbca1a9" providerId="LiveId" clId="{6E9B5D29-162A-409C-AA44-0422CE7735A7}" dt="2019-01-06T14:16:48.389" v="10136" actId="478"/>
          <ac:picMkLst>
            <pc:docMk/>
            <pc:sldMk cId="3346562117" sldId="301"/>
            <ac:picMk id="10" creationId="{7CB88A95-7391-41C1-B088-5C65DA60CCDD}"/>
          </ac:picMkLst>
        </pc:picChg>
        <pc:picChg chg="add mod">
          <ac:chgData name="Mathieu Decroocq" userId="a98f484d5fbca1a9" providerId="LiveId" clId="{6E9B5D29-162A-409C-AA44-0422CE7735A7}" dt="2019-01-06T14:17:26.560" v="10138" actId="1076"/>
          <ac:picMkLst>
            <pc:docMk/>
            <pc:sldMk cId="3346562117" sldId="301"/>
            <ac:picMk id="11" creationId="{18A05134-74AE-46CF-94A1-83F6D9478FF3}"/>
          </ac:picMkLst>
        </pc:picChg>
      </pc:sldChg>
      <pc:sldChg chg="addSp modSp add">
        <pc:chgData name="Mathieu Decroocq" userId="a98f484d5fbca1a9" providerId="LiveId" clId="{6E9B5D29-162A-409C-AA44-0422CE7735A7}" dt="2019-01-06T14:28:28.100" v="10226" actId="20577"/>
        <pc:sldMkLst>
          <pc:docMk/>
          <pc:sldMk cId="180565596" sldId="302"/>
        </pc:sldMkLst>
        <pc:spChg chg="mod">
          <ac:chgData name="Mathieu Decroocq" userId="a98f484d5fbca1a9" providerId="LiveId" clId="{6E9B5D29-162A-409C-AA44-0422CE7735A7}" dt="2019-01-06T14:21:54.046" v="10185"/>
          <ac:spMkLst>
            <pc:docMk/>
            <pc:sldMk cId="180565596" sldId="302"/>
            <ac:spMk id="2" creationId="{B5E897C4-BBA0-4518-8485-439EB8214AF0}"/>
          </ac:spMkLst>
        </pc:spChg>
        <pc:spChg chg="mod">
          <ac:chgData name="Mathieu Decroocq" userId="a98f484d5fbca1a9" providerId="LiveId" clId="{6E9B5D29-162A-409C-AA44-0422CE7735A7}" dt="2019-01-06T14:28:28.100" v="10226" actId="20577"/>
          <ac:spMkLst>
            <pc:docMk/>
            <pc:sldMk cId="180565596" sldId="302"/>
            <ac:spMk id="3" creationId="{915CE788-918E-4548-AD5E-D3CFA204F761}"/>
          </ac:spMkLst>
        </pc:spChg>
        <pc:picChg chg="add mod">
          <ac:chgData name="Mathieu Decroocq" userId="a98f484d5fbca1a9" providerId="LiveId" clId="{6E9B5D29-162A-409C-AA44-0422CE7735A7}" dt="2019-01-06T14:26:15.585" v="10210" actId="1076"/>
          <ac:picMkLst>
            <pc:docMk/>
            <pc:sldMk cId="180565596" sldId="302"/>
            <ac:picMk id="5" creationId="{0BE33A17-7C4D-4A51-8C88-49D6B52860DA}"/>
          </ac:picMkLst>
        </pc:picChg>
      </pc:sldChg>
      <pc:sldChg chg="modSp add">
        <pc:chgData name="Mathieu Decroocq" userId="a98f484d5fbca1a9" providerId="LiveId" clId="{6E9B5D29-162A-409C-AA44-0422CE7735A7}" dt="2019-01-06T14:36:07.452" v="10424" actId="20577"/>
        <pc:sldMkLst>
          <pc:docMk/>
          <pc:sldMk cId="1833500768" sldId="303"/>
        </pc:sldMkLst>
        <pc:spChg chg="mod">
          <ac:chgData name="Mathieu Decroocq" userId="a98f484d5fbca1a9" providerId="LiveId" clId="{6E9B5D29-162A-409C-AA44-0422CE7735A7}" dt="2019-01-06T14:30:18.173" v="10228"/>
          <ac:spMkLst>
            <pc:docMk/>
            <pc:sldMk cId="1833500768" sldId="303"/>
            <ac:spMk id="2" creationId="{B3C0C357-82FB-46EE-B3B6-946D6B015331}"/>
          </ac:spMkLst>
        </pc:spChg>
        <pc:spChg chg="mod">
          <ac:chgData name="Mathieu Decroocq" userId="a98f484d5fbca1a9" providerId="LiveId" clId="{6E9B5D29-162A-409C-AA44-0422CE7735A7}" dt="2019-01-06T14:36:07.452" v="10424" actId="20577"/>
          <ac:spMkLst>
            <pc:docMk/>
            <pc:sldMk cId="1833500768" sldId="303"/>
            <ac:spMk id="3" creationId="{96F83C5D-736A-4D8A-9207-3AF6ED15809A}"/>
          </ac:spMkLst>
        </pc:spChg>
      </pc:sldChg>
      <pc:sldChg chg="addSp delSp modSp add">
        <pc:chgData name="Mathieu Decroocq" userId="a98f484d5fbca1a9" providerId="LiveId" clId="{6E9B5D29-162A-409C-AA44-0422CE7735A7}" dt="2019-01-06T16:33:44.039" v="11221"/>
        <pc:sldMkLst>
          <pc:docMk/>
          <pc:sldMk cId="3766812308" sldId="304"/>
        </pc:sldMkLst>
        <pc:spChg chg="mod">
          <ac:chgData name="Mathieu Decroocq" userId="a98f484d5fbca1a9" providerId="LiveId" clId="{6E9B5D29-162A-409C-AA44-0422CE7735A7}" dt="2019-01-06T16:33:21.460" v="11210" actId="20577"/>
          <ac:spMkLst>
            <pc:docMk/>
            <pc:sldMk cId="3766812308" sldId="304"/>
            <ac:spMk id="2" creationId="{B850911C-D101-41B9-A371-387386DBDBEF}"/>
          </ac:spMkLst>
        </pc:spChg>
        <pc:spChg chg="add del mod">
          <ac:chgData name="Mathieu Decroocq" userId="a98f484d5fbca1a9" providerId="LiveId" clId="{6E9B5D29-162A-409C-AA44-0422CE7735A7}" dt="2019-01-06T16:33:44.039" v="11221"/>
          <ac:spMkLst>
            <pc:docMk/>
            <pc:sldMk cId="3766812308" sldId="304"/>
            <ac:spMk id="3" creationId="{79DA38C9-42B5-44E7-88BA-F82F69FA5127}"/>
          </ac:spMkLst>
        </pc:spChg>
        <pc:spChg chg="add del mod">
          <ac:chgData name="Mathieu Decroocq" userId="a98f484d5fbca1a9" providerId="LiveId" clId="{6E9B5D29-162A-409C-AA44-0422CE7735A7}" dt="2019-01-06T14:57:51.700" v="10514" actId="478"/>
          <ac:spMkLst>
            <pc:docMk/>
            <pc:sldMk cId="3766812308" sldId="304"/>
            <ac:spMk id="5" creationId="{4AB2AC94-056D-44E7-A06E-919A9197521F}"/>
          </ac:spMkLst>
        </pc:spChg>
        <pc:spChg chg="add del mod">
          <ac:chgData name="Mathieu Decroocq" userId="a98f484d5fbca1a9" providerId="LiveId" clId="{6E9B5D29-162A-409C-AA44-0422CE7735A7}" dt="2019-01-06T14:57:47.122" v="10512" actId="478"/>
          <ac:spMkLst>
            <pc:docMk/>
            <pc:sldMk cId="3766812308" sldId="304"/>
            <ac:spMk id="7" creationId="{FC7E65FD-DAD1-42D9-A2E7-7920A9E7298C}"/>
          </ac:spMkLst>
        </pc:spChg>
        <pc:spChg chg="add del">
          <ac:chgData name="Mathieu Decroocq" userId="a98f484d5fbca1a9" providerId="LiveId" clId="{6E9B5D29-162A-409C-AA44-0422CE7735A7}" dt="2019-01-06T14:58:20.189" v="10519" actId="478"/>
          <ac:spMkLst>
            <pc:docMk/>
            <pc:sldMk cId="3766812308" sldId="304"/>
            <ac:spMk id="8" creationId="{494598DE-2A6A-400B-B2B6-4E39A0C3991C}"/>
          </ac:spMkLst>
        </pc:spChg>
        <pc:spChg chg="add del mod">
          <ac:chgData name="Mathieu Decroocq" userId="a98f484d5fbca1a9" providerId="LiveId" clId="{6E9B5D29-162A-409C-AA44-0422CE7735A7}" dt="2019-01-06T14:58:16.277" v="10518" actId="478"/>
          <ac:spMkLst>
            <pc:docMk/>
            <pc:sldMk cId="3766812308" sldId="304"/>
            <ac:spMk id="10" creationId="{6A71B32B-1B33-4440-8E69-576B673DFD90}"/>
          </ac:spMkLst>
        </pc:spChg>
        <pc:picChg chg="add mod">
          <ac:chgData name="Mathieu Decroocq" userId="a98f484d5fbca1a9" providerId="LiveId" clId="{6E9B5D29-162A-409C-AA44-0422CE7735A7}" dt="2019-01-06T15:57:14.746" v="10828" actId="1076"/>
          <ac:picMkLst>
            <pc:docMk/>
            <pc:sldMk cId="3766812308" sldId="304"/>
            <ac:picMk id="11" creationId="{BA2670A5-F924-4F84-8AC9-27AA31C90F01}"/>
          </ac:picMkLst>
        </pc:picChg>
        <pc:picChg chg="add mod">
          <ac:chgData name="Mathieu Decroocq" userId="a98f484d5fbca1a9" providerId="LiveId" clId="{6E9B5D29-162A-409C-AA44-0422CE7735A7}" dt="2019-01-06T16:04:24.499" v="10927" actId="1076"/>
          <ac:picMkLst>
            <pc:docMk/>
            <pc:sldMk cId="3766812308" sldId="304"/>
            <ac:picMk id="12" creationId="{A4763441-2AE4-44B0-9D11-1EB936C77700}"/>
          </ac:picMkLst>
        </pc:picChg>
      </pc:sldChg>
      <pc:sldChg chg="modSp add">
        <pc:chgData name="Mathieu Decroocq" userId="a98f484d5fbca1a9" providerId="LiveId" clId="{6E9B5D29-162A-409C-AA44-0422CE7735A7}" dt="2019-01-06T17:31:02.794" v="12150" actId="20577"/>
        <pc:sldMkLst>
          <pc:docMk/>
          <pc:sldMk cId="703892898" sldId="305"/>
        </pc:sldMkLst>
        <pc:spChg chg="mod">
          <ac:chgData name="Mathieu Decroocq" userId="a98f484d5fbca1a9" providerId="LiveId" clId="{6E9B5D29-162A-409C-AA44-0422CE7735A7}" dt="2019-01-06T17:29:10.231" v="12013" actId="20577"/>
          <ac:spMkLst>
            <pc:docMk/>
            <pc:sldMk cId="703892898" sldId="305"/>
            <ac:spMk id="2" creationId="{8914E768-2814-4E11-B53D-8971B061587F}"/>
          </ac:spMkLst>
        </pc:spChg>
        <pc:spChg chg="mod">
          <ac:chgData name="Mathieu Decroocq" userId="a98f484d5fbca1a9" providerId="LiveId" clId="{6E9B5D29-162A-409C-AA44-0422CE7735A7}" dt="2019-01-06T17:31:02.794" v="12150" actId="20577"/>
          <ac:spMkLst>
            <pc:docMk/>
            <pc:sldMk cId="703892898" sldId="305"/>
            <ac:spMk id="3" creationId="{6B7C7CE2-9F31-49DD-8CB9-E0946E7AE626}"/>
          </ac:spMkLst>
        </pc:spChg>
      </pc:sldChg>
      <pc:sldChg chg="addSp delSp modSp add modNotesTx">
        <pc:chgData name="Mathieu Decroocq" userId="a98f484d5fbca1a9" providerId="LiveId" clId="{6E9B5D29-162A-409C-AA44-0422CE7735A7}" dt="2019-01-06T16:12:18.908" v="10980" actId="20577"/>
        <pc:sldMkLst>
          <pc:docMk/>
          <pc:sldMk cId="965401345" sldId="306"/>
        </pc:sldMkLst>
        <pc:spChg chg="mod">
          <ac:chgData name="Mathieu Decroocq" userId="a98f484d5fbca1a9" providerId="LiveId" clId="{6E9B5D29-162A-409C-AA44-0422CE7735A7}" dt="2019-01-06T16:06:17.187" v="10938" actId="20577"/>
          <ac:spMkLst>
            <pc:docMk/>
            <pc:sldMk cId="965401345" sldId="306"/>
            <ac:spMk id="2" creationId="{5DE55B76-69EF-41C6-9BCE-86C4067E0455}"/>
          </ac:spMkLst>
        </pc:spChg>
        <pc:spChg chg="del">
          <ac:chgData name="Mathieu Decroocq" userId="a98f484d5fbca1a9" providerId="LiveId" clId="{6E9B5D29-162A-409C-AA44-0422CE7735A7}" dt="2019-01-06T16:06:36.921" v="10943" actId="3680"/>
          <ac:spMkLst>
            <pc:docMk/>
            <pc:sldMk cId="965401345" sldId="306"/>
            <ac:spMk id="3" creationId="{E256FEAE-B490-4DE4-AA28-C941B25E5422}"/>
          </ac:spMkLst>
        </pc:spChg>
        <pc:graphicFrameChg chg="add mod modGraphic">
          <ac:chgData name="Mathieu Decroocq" userId="a98f484d5fbca1a9" providerId="LiveId" clId="{6E9B5D29-162A-409C-AA44-0422CE7735A7}" dt="2019-01-06T16:07:54.237" v="10949" actId="14734"/>
          <ac:graphicFrameMkLst>
            <pc:docMk/>
            <pc:sldMk cId="965401345" sldId="306"/>
            <ac:graphicFrameMk id="5" creationId="{BEF90C0D-CCCC-43D1-83D7-AA0F8AC29373}"/>
          </ac:graphicFrameMkLst>
        </pc:graphicFrameChg>
        <pc:picChg chg="add del">
          <ac:chgData name="Mathieu Decroocq" userId="a98f484d5fbca1a9" providerId="LiveId" clId="{6E9B5D29-162A-409C-AA44-0422CE7735A7}" dt="2019-01-06T16:06:41.502" v="10945" actId="478"/>
          <ac:picMkLst>
            <pc:docMk/>
            <pc:sldMk cId="965401345" sldId="306"/>
            <ac:picMk id="6" creationId="{0C6919F6-8C21-4F61-AF8D-216BA778006F}"/>
          </ac:picMkLst>
        </pc:picChg>
      </pc:sldChg>
      <pc:sldChg chg="addSp delSp modSp add">
        <pc:chgData name="Mathieu Decroocq" userId="a98f484d5fbca1a9" providerId="LiveId" clId="{6E9B5D29-162A-409C-AA44-0422CE7735A7}" dt="2019-01-06T16:42:37.650" v="11231" actId="20577"/>
        <pc:sldMkLst>
          <pc:docMk/>
          <pc:sldMk cId="2121024885" sldId="307"/>
        </pc:sldMkLst>
        <pc:spChg chg="mod">
          <ac:chgData name="Mathieu Decroocq" userId="a98f484d5fbca1a9" providerId="LiveId" clId="{6E9B5D29-162A-409C-AA44-0422CE7735A7}" dt="2019-01-06T16:42:37.650" v="11231" actId="20577"/>
          <ac:spMkLst>
            <pc:docMk/>
            <pc:sldMk cId="2121024885" sldId="307"/>
            <ac:spMk id="2" creationId="{AC56835A-01A4-4CA0-A8A5-9F4358404DAE}"/>
          </ac:spMkLst>
        </pc:spChg>
        <pc:spChg chg="del">
          <ac:chgData name="Mathieu Decroocq" userId="a98f484d5fbca1a9" providerId="LiveId" clId="{6E9B5D29-162A-409C-AA44-0422CE7735A7}" dt="2019-01-06T16:13:00.357" v="11001"/>
          <ac:spMkLst>
            <pc:docMk/>
            <pc:sldMk cId="2121024885" sldId="307"/>
            <ac:spMk id="3" creationId="{F13E3E68-DC14-4222-8485-5EF7EEDC8240}"/>
          </ac:spMkLst>
        </pc:spChg>
        <pc:spChg chg="add mod">
          <ac:chgData name="Mathieu Decroocq" userId="a98f484d5fbca1a9" providerId="LiveId" clId="{6E9B5D29-162A-409C-AA44-0422CE7735A7}" dt="2019-01-06T16:27:09.092" v="11205" actId="20577"/>
          <ac:spMkLst>
            <pc:docMk/>
            <pc:sldMk cId="2121024885" sldId="307"/>
            <ac:spMk id="6" creationId="{E1378D40-20DD-42E4-BB49-7CBCE813D43F}"/>
          </ac:spMkLst>
        </pc:spChg>
        <pc:spChg chg="add del">
          <ac:chgData name="Mathieu Decroocq" userId="a98f484d5fbca1a9" providerId="LiveId" clId="{6E9B5D29-162A-409C-AA44-0422CE7735A7}" dt="2019-01-06T16:19:41.699" v="11096"/>
          <ac:spMkLst>
            <pc:docMk/>
            <pc:sldMk cId="2121024885" sldId="307"/>
            <ac:spMk id="8" creationId="{1D20C0A0-48DD-4D62-97E8-2C3ED45186B0}"/>
          </ac:spMkLst>
        </pc:spChg>
        <pc:spChg chg="add del">
          <ac:chgData name="Mathieu Decroocq" userId="a98f484d5fbca1a9" providerId="LiveId" clId="{6E9B5D29-162A-409C-AA44-0422CE7735A7}" dt="2019-01-06T16:19:45.756" v="11098"/>
          <ac:spMkLst>
            <pc:docMk/>
            <pc:sldMk cId="2121024885" sldId="307"/>
            <ac:spMk id="9" creationId="{31DD7BD8-4623-4A4C-88D6-2576A1D2898A}"/>
          </ac:spMkLst>
        </pc:spChg>
        <pc:spChg chg="add del">
          <ac:chgData name="Mathieu Decroocq" userId="a98f484d5fbca1a9" providerId="LiveId" clId="{6E9B5D29-162A-409C-AA44-0422CE7735A7}" dt="2019-01-06T16:20:48.700" v="11135"/>
          <ac:spMkLst>
            <pc:docMk/>
            <pc:sldMk cId="2121024885" sldId="307"/>
            <ac:spMk id="10" creationId="{5D0D1B06-CC77-400A-99D3-5EFF6AFFAF2B}"/>
          </ac:spMkLst>
        </pc:spChg>
        <pc:picChg chg="add del mod">
          <ac:chgData name="Mathieu Decroocq" userId="a98f484d5fbca1a9" providerId="LiveId" clId="{6E9B5D29-162A-409C-AA44-0422CE7735A7}" dt="2019-01-06T16:13:07.565" v="11003"/>
          <ac:picMkLst>
            <pc:docMk/>
            <pc:sldMk cId="2121024885" sldId="307"/>
            <ac:picMk id="5" creationId="{150F68E5-F7B2-4D66-9ED3-3E412AD7520E}"/>
          </ac:picMkLst>
        </pc:picChg>
        <pc:picChg chg="add mod">
          <ac:chgData name="Mathieu Decroocq" userId="a98f484d5fbca1a9" providerId="LiveId" clId="{6E9B5D29-162A-409C-AA44-0422CE7735A7}" dt="2019-01-06T16:20:54.836" v="11143" actId="1035"/>
          <ac:picMkLst>
            <pc:docMk/>
            <pc:sldMk cId="2121024885" sldId="307"/>
            <ac:picMk id="7" creationId="{5250AE84-951C-42F9-88B1-82EBD47322BB}"/>
          </ac:picMkLst>
        </pc:picChg>
        <pc:picChg chg="add del mod">
          <ac:chgData name="Mathieu Decroocq" userId="a98f484d5fbca1a9" providerId="LiveId" clId="{6E9B5D29-162A-409C-AA44-0422CE7735A7}" dt="2019-01-06T16:26:00.508" v="11174" actId="478"/>
          <ac:picMkLst>
            <pc:docMk/>
            <pc:sldMk cId="2121024885" sldId="307"/>
            <ac:picMk id="11" creationId="{4384C1EF-8F98-42E1-A577-D5800B4FACFF}"/>
          </ac:picMkLst>
        </pc:picChg>
        <pc:picChg chg="add mod">
          <ac:chgData name="Mathieu Decroocq" userId="a98f484d5fbca1a9" providerId="LiveId" clId="{6E9B5D29-162A-409C-AA44-0422CE7735A7}" dt="2019-01-06T16:26:05.993" v="11176" actId="1076"/>
          <ac:picMkLst>
            <pc:docMk/>
            <pc:sldMk cId="2121024885" sldId="307"/>
            <ac:picMk id="12" creationId="{AC21688D-64FD-47DB-A588-5537F74F5291}"/>
          </ac:picMkLst>
        </pc:picChg>
        <pc:picChg chg="add del mod">
          <ac:chgData name="Mathieu Decroocq" userId="a98f484d5fbca1a9" providerId="LiveId" clId="{6E9B5D29-162A-409C-AA44-0422CE7735A7}" dt="2019-01-06T16:42:23.357" v="11228" actId="478"/>
          <ac:picMkLst>
            <pc:docMk/>
            <pc:sldMk cId="2121024885" sldId="307"/>
            <ac:picMk id="13" creationId="{24EEC891-F857-4195-A462-138841C0059F}"/>
          </ac:picMkLst>
        </pc:picChg>
        <pc:picChg chg="add mod">
          <ac:chgData name="Mathieu Decroocq" userId="a98f484d5fbca1a9" providerId="LiveId" clId="{6E9B5D29-162A-409C-AA44-0422CE7735A7}" dt="2019-01-06T16:42:29.281" v="11230" actId="1076"/>
          <ac:picMkLst>
            <pc:docMk/>
            <pc:sldMk cId="2121024885" sldId="307"/>
            <ac:picMk id="14" creationId="{74BDCB5D-B062-4FA4-88C8-EB7A43DEA61F}"/>
          </ac:picMkLst>
        </pc:picChg>
      </pc:sldChg>
      <pc:sldChg chg="addSp modSp add">
        <pc:chgData name="Mathieu Decroocq" userId="a98f484d5fbca1a9" providerId="LiveId" clId="{6E9B5D29-162A-409C-AA44-0422CE7735A7}" dt="2019-01-06T17:04:38.691" v="11555" actId="1076"/>
        <pc:sldMkLst>
          <pc:docMk/>
          <pc:sldMk cId="2002028692" sldId="308"/>
        </pc:sldMkLst>
        <pc:spChg chg="mod">
          <ac:chgData name="Mathieu Decroocq" userId="a98f484d5fbca1a9" providerId="LiveId" clId="{6E9B5D29-162A-409C-AA44-0422CE7735A7}" dt="2019-01-06T17:03:34.871" v="11531" actId="20577"/>
          <ac:spMkLst>
            <pc:docMk/>
            <pc:sldMk cId="2002028692" sldId="308"/>
            <ac:spMk id="2" creationId="{F1819894-7695-4697-959E-AACA48296F25}"/>
          </ac:spMkLst>
        </pc:spChg>
        <pc:spChg chg="mod">
          <ac:chgData name="Mathieu Decroocq" userId="a98f484d5fbca1a9" providerId="LiveId" clId="{6E9B5D29-162A-409C-AA44-0422CE7735A7}" dt="2019-01-06T17:03:54.212" v="11552" actId="20577"/>
          <ac:spMkLst>
            <pc:docMk/>
            <pc:sldMk cId="2002028692" sldId="308"/>
            <ac:spMk id="3" creationId="{0F48B66C-83DC-4539-83FC-60F22B07F548}"/>
          </ac:spMkLst>
        </pc:spChg>
        <pc:picChg chg="add mod">
          <ac:chgData name="Mathieu Decroocq" userId="a98f484d5fbca1a9" providerId="LiveId" clId="{6E9B5D29-162A-409C-AA44-0422CE7735A7}" dt="2019-01-06T17:03:59.553" v="11553" actId="1076"/>
          <ac:picMkLst>
            <pc:docMk/>
            <pc:sldMk cId="2002028692" sldId="308"/>
            <ac:picMk id="5" creationId="{CAAB20F5-0563-4841-9358-BC630AA48764}"/>
          </ac:picMkLst>
        </pc:picChg>
        <pc:picChg chg="add mod">
          <ac:chgData name="Mathieu Decroocq" userId="a98f484d5fbca1a9" providerId="LiveId" clId="{6E9B5D29-162A-409C-AA44-0422CE7735A7}" dt="2019-01-06T17:04:38.691" v="11555" actId="1076"/>
          <ac:picMkLst>
            <pc:docMk/>
            <pc:sldMk cId="2002028692" sldId="308"/>
            <ac:picMk id="6" creationId="{10C3676E-C05E-4B47-B227-C38C98DA74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DE31B-3074-43F4-B581-B5B0D1ED772D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610E4-7F58-4839-BF20-F2F7B3589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9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 VS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52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 Hello World MVC (MVCApp1)  :</a:t>
            </a:r>
          </a:p>
          <a:p>
            <a:r>
              <a:rPr lang="fr-FR" dirty="0" err="1"/>
              <a:t>Global,asax</a:t>
            </a:r>
            <a:endParaRPr lang="fr-FR" dirty="0"/>
          </a:p>
          <a:p>
            <a:r>
              <a:rPr lang="fr-FR" dirty="0" err="1"/>
              <a:t>RouteConfig</a:t>
            </a:r>
            <a:endParaRPr lang="fr-FR" dirty="0"/>
          </a:p>
          <a:p>
            <a:r>
              <a:rPr lang="fr-FR" dirty="0"/>
              <a:t>Default Home/Index</a:t>
            </a:r>
          </a:p>
          <a:p>
            <a:endParaRPr lang="fr-FR" dirty="0"/>
          </a:p>
          <a:p>
            <a:r>
              <a:rPr lang="fr-FR" dirty="0"/>
              <a:t>Ajout Controller Home</a:t>
            </a:r>
          </a:p>
          <a:p>
            <a:r>
              <a:rPr lang="fr-FR" dirty="0"/>
              <a:t>Ajout </a:t>
            </a:r>
            <a:r>
              <a:rPr lang="fr-FR" dirty="0" err="1"/>
              <a:t>View</a:t>
            </a:r>
            <a:r>
              <a:rPr lang="fr-FR" dirty="0"/>
              <a:t> sur la méthode index</a:t>
            </a:r>
          </a:p>
          <a:p>
            <a:r>
              <a:rPr lang="fr-FR" dirty="0"/>
              <a:t>Passer un string contenant Mat à la </a:t>
            </a:r>
            <a:r>
              <a:rPr lang="fr-FR" dirty="0" err="1"/>
              <a:t>view</a:t>
            </a:r>
            <a:r>
              <a:rPr lang="fr-FR" dirty="0"/>
              <a:t> (model)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995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Corrigés sur </a:t>
            </a:r>
            <a:r>
              <a:rPr lang="fr-FR" dirty="0" err="1"/>
              <a:t>Cesi.IntroCS.MVC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30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 VS </a:t>
            </a:r>
            <a:r>
              <a:rPr lang="fr-FR" dirty="0" err="1"/>
              <a:t>WebAPI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919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Problème :</a:t>
            </a:r>
          </a:p>
          <a:p>
            <a:r>
              <a:rPr lang="fr-FR" dirty="0"/>
              <a:t>Si le construction de </a:t>
            </a:r>
            <a:r>
              <a:rPr lang="fr-FR" dirty="0" err="1"/>
              <a:t>MyDependency</a:t>
            </a:r>
            <a:r>
              <a:rPr lang="fr-FR" dirty="0"/>
              <a:t> est modifié, obligation de change </a:t>
            </a:r>
            <a:r>
              <a:rPr lang="fr-FR" dirty="0" err="1"/>
              <a:t>IndexModel</a:t>
            </a:r>
            <a:r>
              <a:rPr lang="fr-FR" dirty="0"/>
              <a:t>. </a:t>
            </a:r>
          </a:p>
          <a:p>
            <a:r>
              <a:rPr lang="fr-FR" dirty="0"/>
              <a:t>Si </a:t>
            </a:r>
            <a:r>
              <a:rPr lang="fr-FR" dirty="0" err="1"/>
              <a:t>MyDependency</a:t>
            </a:r>
            <a:r>
              <a:rPr lang="fr-FR" dirty="0"/>
              <a:t> possède des dépendances, elles doivent être configurées par la classe. Dans un grand projet comportant plusieurs classes dépendant de </a:t>
            </a:r>
            <a:r>
              <a:rPr lang="fr-FR" dirty="0" err="1"/>
              <a:t>MyDependency</a:t>
            </a:r>
            <a:r>
              <a:rPr lang="fr-FR" dirty="0"/>
              <a:t>, le code de configuration est disséminé dans l’application.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97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Démos VS </a:t>
            </a:r>
            <a:r>
              <a:rPr lang="fr-FR" dirty="0" err="1"/>
              <a:t>ValuesController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43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IaaS : Virtual Machine</a:t>
            </a:r>
          </a:p>
          <a:p>
            <a:r>
              <a:rPr lang="fr-FR" dirty="0"/>
              <a:t>PaaS : App Service (</a:t>
            </a:r>
            <a:r>
              <a:rPr lang="fr-FR" dirty="0" err="1"/>
              <a:t>WebApp</a:t>
            </a:r>
            <a:r>
              <a:rPr lang="fr-FR" dirty="0"/>
              <a:t>)</a:t>
            </a:r>
          </a:p>
          <a:p>
            <a:r>
              <a:rPr lang="fr-FR" dirty="0"/>
              <a:t>SaaS : Azure DevOps ou Office 365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44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22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568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91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26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: </a:t>
            </a:r>
          </a:p>
          <a:p>
            <a:r>
              <a:rPr lang="fr-FR" dirty="0" err="1"/>
              <a:t>Post.BlogId</a:t>
            </a:r>
            <a:r>
              <a:rPr lang="fr-FR" dirty="0"/>
              <a:t> est la clé étrangère, </a:t>
            </a:r>
          </a:p>
          <a:p>
            <a:r>
              <a:rPr lang="fr-FR" dirty="0" err="1"/>
              <a:t>Post.Blog</a:t>
            </a:r>
            <a:r>
              <a:rPr lang="fr-FR" dirty="0"/>
              <a:t> est une propriété de navigation de référence</a:t>
            </a:r>
          </a:p>
          <a:p>
            <a:r>
              <a:rPr lang="fr-FR" dirty="0" err="1"/>
              <a:t>Blog.Posts</a:t>
            </a:r>
            <a:r>
              <a:rPr lang="fr-FR" dirty="0"/>
              <a:t> est une propriété de navigation de collection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 VS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126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apercu</a:t>
            </a:r>
            <a:r>
              <a:rPr lang="fr-FR" dirty="0"/>
              <a:t> asp.net </a:t>
            </a:r>
            <a:r>
              <a:rPr lang="fr-FR" dirty="0" err="1"/>
              <a:t>webforms</a:t>
            </a:r>
            <a:r>
              <a:rPr lang="fr-FR" dirty="0"/>
              <a:t>, MVC </a:t>
            </a:r>
            <a:r>
              <a:rPr lang="fr-FR" dirty="0" err="1"/>
              <a:t>razor</a:t>
            </a:r>
            <a:r>
              <a:rPr lang="fr-FR" dirty="0"/>
              <a:t>, </a:t>
            </a:r>
            <a:r>
              <a:rPr lang="fr-FR" dirty="0" err="1"/>
              <a:t>webapi</a:t>
            </a:r>
            <a:r>
              <a:rPr lang="fr-FR" dirty="0"/>
              <a:t>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79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 VS </a:t>
            </a:r>
            <a:r>
              <a:rPr lang="fr-FR" dirty="0" err="1"/>
              <a:t>WebForms</a:t>
            </a:r>
            <a:endParaRPr lang="fr-FR" dirty="0"/>
          </a:p>
          <a:p>
            <a:r>
              <a:rPr lang="fr-FR" dirty="0" err="1"/>
              <a:t>Global.asax</a:t>
            </a:r>
            <a:endParaRPr lang="fr-FR" dirty="0"/>
          </a:p>
          <a:p>
            <a:r>
              <a:rPr lang="fr-FR" dirty="0" err="1"/>
              <a:t>RouteConfig</a:t>
            </a:r>
            <a:endParaRPr lang="fr-FR" dirty="0"/>
          </a:p>
          <a:p>
            <a:r>
              <a:rPr lang="fr-FR" dirty="0" err="1"/>
              <a:t>MasterPage</a:t>
            </a:r>
            <a:endParaRPr lang="fr-FR" dirty="0"/>
          </a:p>
          <a:p>
            <a:r>
              <a:rPr lang="fr-FR" dirty="0" err="1"/>
              <a:t>ContentPlaceHolder</a:t>
            </a:r>
            <a:r>
              <a:rPr lang="fr-FR" dirty="0"/>
              <a:t> -&gt; chargement par </a:t>
            </a:r>
            <a:r>
              <a:rPr lang="fr-FR" dirty="0" err="1"/>
              <a:t>defaut</a:t>
            </a:r>
            <a:r>
              <a:rPr lang="fr-FR" dirty="0"/>
              <a:t> de la page Default.aspx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610E4-7F58-4839-BF20-F2F7B35897A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5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3A6A-9702-42FB-B978-70B847399DBD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D67-DF90-4A13-BA8F-296D8D37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9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3CC4-F937-4465-9E02-53CC4C3A8475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D67-DF90-4A13-BA8F-296D8D37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10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E682-EDCE-4CA5-9D85-5F62D13651C8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D67-DF90-4A13-BA8F-296D8D37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76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FEA6-46D9-48A3-91EE-C3FF05144F3D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D67-DF90-4A13-BA8F-296D8D37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19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0560-02CB-4AEB-A18B-6C72885B8DD4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D67-DF90-4A13-BA8F-296D8D37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72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A62F-8223-4466-9744-2768CB3F785B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D67-DF90-4A13-BA8F-296D8D37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4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538F-5C4F-4BED-ABD4-ECCED10DE10C}" type="datetime1">
              <a:rPr lang="fr-FR" smtClean="0"/>
              <a:t>06/01/2019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D67-DF90-4A13-BA8F-296D8D37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8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1E8-F7B3-412E-9236-34F939B93211}" type="datetime1">
              <a:rPr lang="fr-FR" smtClean="0"/>
              <a:t>06/01/2019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D67-DF90-4A13-BA8F-296D8D37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1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1971-F933-4207-A352-86763B535870}" type="datetime1">
              <a:rPr lang="fr-FR" smtClean="0"/>
              <a:t>06/01/2019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D67-DF90-4A13-BA8F-296D8D37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1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ABE-14DF-4ED7-A2B6-52ADA627A811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D67-DF90-4A13-BA8F-296D8D37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23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2384-2935-479F-83EF-0133C6A2A292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D67-DF90-4A13-BA8F-296D8D37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7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EB3B-A11C-45B9-A71A-C21F60A308D6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Mathieu DECROOCQ - CESI RIL ASP.Net et EF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0D67-DF90-4A13-BA8F-296D8D37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75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icrosoft.EntityFrameworkCo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C3D53-DAAA-48E7-81AC-173659274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ASP.Net</a:t>
            </a:r>
            <a:r>
              <a:rPr lang="fr-FR" dirty="0"/>
              <a:t> et </a:t>
            </a:r>
            <a:r>
              <a:rPr lang="fr-FR" dirty="0" err="1"/>
              <a:t>Entity</a:t>
            </a:r>
            <a:r>
              <a:rPr lang="fr-FR" dirty="0"/>
              <a:t> Framework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6D824B-8ABF-442A-B33C-4C711F74D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BEC0E0-FCD5-4249-9BD8-28D7B6C6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15719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7FA34-EDAD-489A-A42C-572230D5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920C2-3DE6-4B0B-AAB2-27A7F813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Réécriture complète de EF6</a:t>
            </a:r>
          </a:p>
          <a:p>
            <a:r>
              <a:rPr lang="fr-FR" dirty="0"/>
              <a:t>Fourni par le package </a:t>
            </a:r>
            <a:r>
              <a:rPr lang="fr-FR" dirty="0" err="1"/>
              <a:t>nuget</a:t>
            </a:r>
            <a:r>
              <a:rPr lang="fr-FR" dirty="0"/>
              <a:t> </a:t>
            </a:r>
            <a:r>
              <a:rPr lang="fr-FR" dirty="0" err="1">
                <a:hlinkClick r:id="rId3"/>
              </a:rPr>
              <a:t>Microsoft.EntityFrameworkCore</a:t>
            </a:r>
            <a:endParaRPr lang="fr-FR" dirty="0"/>
          </a:p>
          <a:p>
            <a:r>
              <a:rPr lang="fr-FR" dirty="0"/>
              <a:t>Code First uniquement</a:t>
            </a:r>
          </a:p>
          <a:p>
            <a:r>
              <a:rPr lang="fr-FR" dirty="0"/>
              <a:t>Performance accru</a:t>
            </a:r>
          </a:p>
          <a:p>
            <a:r>
              <a:rPr lang="fr-FR" dirty="0"/>
              <a:t>Commandes utilisable soit : </a:t>
            </a:r>
          </a:p>
          <a:p>
            <a:pPr lvl="1"/>
            <a:r>
              <a:rPr lang="fr-FR" dirty="0"/>
              <a:t>Dans Visual Studio avec la Console du gestionnaire de package</a:t>
            </a:r>
          </a:p>
          <a:p>
            <a:pPr lvl="1"/>
            <a:r>
              <a:rPr lang="fr-FR" dirty="0"/>
              <a:t>Dans une console Windows ou autre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6A517E-5692-4B98-A1B1-7F970DA1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230347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79A3E-8742-4996-95F9-69C0B9E1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TP : Création d’un </a:t>
            </a:r>
            <a:r>
              <a:rPr lang="fr-FR" dirty="0" err="1"/>
              <a:t>context</a:t>
            </a:r>
            <a:r>
              <a:rPr lang="fr-FR" dirty="0"/>
              <a:t> EF </a:t>
            </a:r>
            <a:r>
              <a:rPr lang="fr-FR" dirty="0" err="1"/>
              <a:t>Core</a:t>
            </a:r>
            <a:r>
              <a:rPr lang="fr-FR" dirty="0"/>
              <a:t> et de ses entités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ACA67-FE9F-4434-9CFB-D8F77FAB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5628"/>
          </a:xfrm>
        </p:spPr>
        <p:txBody>
          <a:bodyPr>
            <a:normAutofit/>
          </a:bodyPr>
          <a:lstStyle/>
          <a:p>
            <a:r>
              <a:rPr lang="fr-FR" dirty="0"/>
              <a:t>Création d’un projet de type .Net </a:t>
            </a:r>
            <a:r>
              <a:rPr lang="fr-FR" dirty="0" err="1"/>
              <a:t>Core</a:t>
            </a:r>
            <a:r>
              <a:rPr lang="fr-FR" dirty="0"/>
              <a:t> Class Library</a:t>
            </a:r>
          </a:p>
          <a:p>
            <a:r>
              <a:rPr lang="fr-FR" dirty="0"/>
              <a:t>Ajout des packages </a:t>
            </a:r>
            <a:r>
              <a:rPr lang="fr-FR" dirty="0" err="1"/>
              <a:t>nuget</a:t>
            </a:r>
            <a:r>
              <a:rPr lang="fr-FR" dirty="0"/>
              <a:t> :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Création des classes </a:t>
            </a:r>
            <a:r>
              <a:rPr lang="fr-FR" dirty="0" err="1"/>
              <a:t>BloggingContext</a:t>
            </a:r>
            <a:r>
              <a:rPr lang="fr-FR" dirty="0"/>
              <a:t>, Blog et Post</a:t>
            </a:r>
          </a:p>
          <a:p>
            <a:r>
              <a:rPr lang="fr-FR" dirty="0" err="1"/>
              <a:t>BloggingContext</a:t>
            </a:r>
            <a:r>
              <a:rPr lang="fr-FR" dirty="0"/>
              <a:t> hérite de </a:t>
            </a:r>
            <a:r>
              <a:rPr lang="fr-FR" dirty="0" err="1"/>
              <a:t>DbContext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8B5368-92DA-4BCB-B953-A4E72938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9D346A-F801-4481-866C-F4ADA10A3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9399"/>
            <a:ext cx="9606804" cy="188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8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7EE09-897E-4554-847E-9F632241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et configuration d’un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A205D-1A22-4D8F-A823-782431E2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l’API Fluent (</a:t>
            </a:r>
            <a:r>
              <a:rPr lang="fr-FR" dirty="0" err="1"/>
              <a:t>Override</a:t>
            </a:r>
            <a:r>
              <a:rPr lang="fr-FR" dirty="0"/>
              <a:t> méthode </a:t>
            </a:r>
            <a:r>
              <a:rPr lang="fr-FR" dirty="0" err="1"/>
              <a:t>OnModelCreating</a:t>
            </a:r>
            <a:r>
              <a:rPr lang="fr-FR" dirty="0"/>
              <a:t> de </a:t>
            </a:r>
            <a:r>
              <a:rPr lang="fr-FR" dirty="0" err="1"/>
              <a:t>DbContext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Utilisation des annotations (Attributs sur les classes et propriétés)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B181DC-0D09-4B19-A135-9E697291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BFFF34-C900-4D8F-9159-B69831CD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6309"/>
            <a:ext cx="6438900" cy="19907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34B5F05-709E-4B62-86F0-79E35401C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98401"/>
            <a:ext cx="3314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6B379-9547-448C-87F6-50F5D960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Clé primaire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0E24E-277D-40BF-AF96-7B63CDF8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propriétés nommés Id ou &lt;</a:t>
            </a:r>
            <a:r>
              <a:rPr lang="fr-FR" dirty="0" err="1"/>
              <a:t>typename</a:t>
            </a:r>
            <a:r>
              <a:rPr lang="fr-FR" dirty="0"/>
              <a:t>&gt;Id sont détecter automatiquement en tant de clés primaires de l’entité</a:t>
            </a:r>
          </a:p>
          <a:p>
            <a:r>
              <a:rPr lang="fr-FR" dirty="0"/>
              <a:t>Utilisation de l’attribut [Key] ou</a:t>
            </a:r>
          </a:p>
          <a:p>
            <a:r>
              <a:rPr lang="fr-FR" dirty="0"/>
              <a:t>Pour les clés composés de plusieurs champs c’est que en API Fluent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EA8AA4-66C1-4C53-87DB-6EF2703C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2790E4-24FA-4C4C-B131-EA1E50FD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659" y="2686043"/>
            <a:ext cx="3614738" cy="628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1118EB2-2C88-463C-B001-9AE8ADB2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81423"/>
            <a:ext cx="5228273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4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993D8-37A9-48E7-8721-833BCE42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Clé étrangère et relation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8BFEF5-A91B-41A7-AE9B-353A04F4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Propriété de navigation : Propriété définie sur l’entité principale qui contient une ou plusieurs références aux entités connexes.</a:t>
            </a:r>
          </a:p>
          <a:p>
            <a:r>
              <a:rPr lang="fr-FR" dirty="0"/>
              <a:t>Une relation est créé automatiquement quand il y a une propriété de navigation sur un type.</a:t>
            </a:r>
          </a:p>
          <a:p>
            <a:r>
              <a:rPr lang="fr-FR" dirty="0"/>
              <a:t>L’attribut [</a:t>
            </a:r>
            <a:r>
              <a:rPr lang="fr-FR" dirty="0" err="1"/>
              <a:t>ForeignKey</a:t>
            </a:r>
            <a:r>
              <a:rPr lang="fr-FR" dirty="0"/>
              <a:t>(</a:t>
            </a:r>
            <a:r>
              <a:rPr lang="fr-FR" dirty="0" err="1"/>
              <a:t>name</a:t>
            </a:r>
            <a:r>
              <a:rPr lang="fr-FR" dirty="0"/>
              <a:t>)] peut être aussi utilisé sur une propriété de navigation ou l’API Fluent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2E7BF1-8326-4F42-9C1C-FD6617A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323A1A-F90C-4D23-811B-AB3ADFDE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41418"/>
            <a:ext cx="3383280" cy="8572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87ADBB-9E3B-479D-AD5E-7903B257D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5" y="4541408"/>
            <a:ext cx="363474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1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ECCC4-858D-4802-98D2-FE0A1F7E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Seeding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AC5F6-693E-4072-912F-2C4A7156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Processus de remplissage d’une base de données avec un ensemble initial de données.</a:t>
            </a:r>
          </a:p>
          <a:p>
            <a:r>
              <a:rPr lang="fr-FR" dirty="0"/>
              <a:t>Utile pour des données de tests ou des tables de paramètres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E3F931-14F8-4DA1-84F8-BE0441B1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92C163-37FA-405F-9907-684533BA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439317"/>
            <a:ext cx="11085195" cy="12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6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94EB3-0FC5-4D4B-BC55-2A2F0A6E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1383B-1D9F-433F-A137-A7D48E05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mettre à jour de manière incrémentielle le schéma de la base de données</a:t>
            </a:r>
          </a:p>
          <a:p>
            <a:r>
              <a:rPr lang="fr-FR" dirty="0"/>
              <a:t>CLI permettant de générer des scripts C# de migrations</a:t>
            </a:r>
          </a:p>
          <a:p>
            <a:r>
              <a:rPr lang="fr-FR" dirty="0"/>
              <a:t>Migrations </a:t>
            </a:r>
            <a:r>
              <a:rPr lang="fr-FR" dirty="0" err="1"/>
              <a:t>add</a:t>
            </a:r>
            <a:r>
              <a:rPr lang="fr-FR" dirty="0"/>
              <a:t> lit les classes reliés au </a:t>
            </a:r>
            <a:r>
              <a:rPr lang="fr-FR" dirty="0" err="1"/>
              <a:t>Context</a:t>
            </a:r>
            <a:r>
              <a:rPr lang="fr-FR" dirty="0"/>
              <a:t> et scripts les changements </a:t>
            </a:r>
          </a:p>
          <a:p>
            <a:r>
              <a:rPr lang="fr-FR" dirty="0" err="1"/>
              <a:t>Database</a:t>
            </a:r>
            <a:r>
              <a:rPr lang="fr-FR" dirty="0"/>
              <a:t> update exécute la ou les migrations sur la </a:t>
            </a:r>
            <a:r>
              <a:rPr lang="fr-FR" dirty="0" err="1"/>
              <a:t>bdd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0957AA-F3A7-490C-A1B8-E162C30B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22F75B-AAD7-4265-9443-5138015A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49057"/>
            <a:ext cx="4800600" cy="12801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41FD9B4-F755-49D0-93B6-6CBE7D24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4749057"/>
            <a:ext cx="3543300" cy="13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2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D3F89-1133-4758-B4B1-473C239D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50F1CA-B60B-4196-A8D0-B35B7DEC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 fichiers sont créés à chaque migration :</a:t>
            </a:r>
          </a:p>
          <a:p>
            <a:pPr lvl="1"/>
            <a:r>
              <a:rPr lang="fr-FR" dirty="0"/>
              <a:t>20181229111602_Update1.cs : Fichier principal qui contient deux méthodes Up() Contient les opérations nécessaires à l’application de la migration</a:t>
            </a:r>
          </a:p>
          <a:p>
            <a:pPr marL="457200" lvl="1" indent="0">
              <a:buNone/>
            </a:pPr>
            <a:r>
              <a:rPr lang="fr-FR" dirty="0"/>
              <a:t>   Down() Contient les opérations pour la restauration</a:t>
            </a:r>
          </a:p>
          <a:p>
            <a:pPr lvl="1"/>
            <a:r>
              <a:rPr lang="fr-FR" dirty="0"/>
              <a:t>20181229111602_Update1.Designer.cs : Fichier de métadonnées des migrations. Contient des informations utilisées par EF.</a:t>
            </a:r>
          </a:p>
          <a:p>
            <a:pPr lvl="1"/>
            <a:r>
              <a:rPr lang="fr-FR" dirty="0" err="1"/>
              <a:t>BloggingContextModelSnapshot.cs</a:t>
            </a:r>
            <a:r>
              <a:rPr lang="fr-FR" dirty="0"/>
              <a:t> : Photographie du </a:t>
            </a:r>
            <a:r>
              <a:rPr lang="fr-FR" dirty="0" err="1"/>
              <a:t>context</a:t>
            </a:r>
            <a:r>
              <a:rPr lang="fr-FR" dirty="0"/>
              <a:t> actuel, permet de déterminer ce qui a changé  pour la migration suivante.</a:t>
            </a:r>
          </a:p>
          <a:p>
            <a:r>
              <a:rPr lang="fr-FR" dirty="0"/>
              <a:t>Migration a vide pour placer du code SQL directement comme des triggers, vues, fonctions ou procédures stockées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DDD2C8-B7E3-4E95-921C-127928E1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199979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60963-412E-46C1-B468-641F25C7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90EC5-B6F0-4859-978E-12791831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Processus de génération automatique des classes de </a:t>
            </a:r>
            <a:r>
              <a:rPr lang="fr-FR" dirty="0" err="1"/>
              <a:t>Context</a:t>
            </a:r>
            <a:r>
              <a:rPr lang="fr-FR" dirty="0"/>
              <a:t> et d’entités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Plusieurs options sont disponible comme par exemple :</a:t>
            </a:r>
          </a:p>
          <a:p>
            <a:pPr lvl="1"/>
            <a:r>
              <a:rPr lang="fr-FR" dirty="0"/>
              <a:t>-- </a:t>
            </a:r>
            <a:r>
              <a:rPr lang="fr-FR" dirty="0" err="1"/>
              <a:t>schema</a:t>
            </a:r>
            <a:r>
              <a:rPr lang="fr-FR" dirty="0"/>
              <a:t> pour un schéma </a:t>
            </a:r>
            <a:r>
              <a:rPr lang="fr-FR" dirty="0" err="1"/>
              <a:t>sql</a:t>
            </a:r>
            <a:r>
              <a:rPr lang="fr-FR" dirty="0"/>
              <a:t> </a:t>
            </a:r>
            <a:r>
              <a:rPr lang="fr-FR" dirty="0" err="1"/>
              <a:t>precis</a:t>
            </a:r>
            <a:endParaRPr lang="fr-FR" dirty="0"/>
          </a:p>
          <a:p>
            <a:pPr lvl="1"/>
            <a:r>
              <a:rPr lang="fr-FR" dirty="0"/>
              <a:t>-- tables pour une liste de tables</a:t>
            </a:r>
          </a:p>
          <a:p>
            <a:pPr lvl="1"/>
            <a:r>
              <a:rPr lang="fr-FR" dirty="0"/>
              <a:t>--data-annotations pour utilisation les attributs sur les classes plutôt que l’API Fluent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95A42B-A2C0-427A-A749-45C20EDB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8B7472-54DC-4A98-8126-590CCB94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4175"/>
            <a:ext cx="85153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57DCF-C6F2-4DD4-A6C8-0AB3FF98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to </a:t>
            </a:r>
            <a:r>
              <a:rPr lang="fr-FR" dirty="0" err="1"/>
              <a:t>Entities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ED063-6ED9-4526-A8A3-785A25D2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LINQ pour effectuer des requêtes sur le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Les requêtes LINQ sont traduites automatiquement en SQL</a:t>
            </a:r>
          </a:p>
          <a:p>
            <a:r>
              <a:rPr lang="fr-FR" dirty="0"/>
              <a:t>Pour faire une requête :</a:t>
            </a:r>
          </a:p>
          <a:p>
            <a:pPr lvl="1"/>
            <a:r>
              <a:rPr lang="fr-FR" dirty="0"/>
              <a:t>Instancier le </a:t>
            </a:r>
            <a:r>
              <a:rPr lang="fr-FR" dirty="0" err="1"/>
              <a:t>context</a:t>
            </a:r>
            <a:r>
              <a:rPr lang="fr-FR" dirty="0"/>
              <a:t> EF</a:t>
            </a:r>
          </a:p>
          <a:p>
            <a:pPr lvl="1"/>
            <a:r>
              <a:rPr lang="fr-FR" dirty="0"/>
              <a:t>Utiliser les différents </a:t>
            </a:r>
            <a:r>
              <a:rPr lang="fr-FR" dirty="0" err="1"/>
              <a:t>DBSet</a:t>
            </a:r>
            <a:r>
              <a:rPr lang="fr-FR" dirty="0"/>
              <a:t> pour requêter les tables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995B49-1223-446D-B5F8-E9A4DDE0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51A2ED-CA41-4765-8AAF-EB789D8A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4403805"/>
            <a:ext cx="5063490" cy="11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9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826D7-773F-4057-BE86-B637C4AA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ADO.Net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8E1EA-EBA7-4C5B-9EEB-19C2D77E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Fournisseur de données (</a:t>
            </a:r>
            <a:r>
              <a:rPr lang="fr-FR" dirty="0" err="1"/>
              <a:t>DataProvider</a:t>
            </a:r>
            <a:r>
              <a:rPr lang="fr-FR" dirty="0"/>
              <a:t>) pour :</a:t>
            </a:r>
          </a:p>
          <a:p>
            <a:pPr lvl="1"/>
            <a:r>
              <a:rPr lang="fr-FR" dirty="0"/>
              <a:t>La connexion à une base de données</a:t>
            </a:r>
          </a:p>
          <a:p>
            <a:pPr lvl="1"/>
            <a:r>
              <a:rPr lang="fr-FR" dirty="0"/>
              <a:t>L’exécution de commande</a:t>
            </a:r>
          </a:p>
          <a:p>
            <a:pPr lvl="1"/>
            <a:r>
              <a:rPr lang="fr-FR" dirty="0"/>
              <a:t>L’extraction de résultat</a:t>
            </a:r>
          </a:p>
          <a:p>
            <a:r>
              <a:rPr lang="fr-FR" dirty="0" err="1"/>
              <a:t>ADO.Net</a:t>
            </a:r>
            <a:r>
              <a:rPr lang="fr-FR" dirty="0"/>
              <a:t> possède les classes suivantes :</a:t>
            </a:r>
          </a:p>
          <a:p>
            <a:pPr lvl="1"/>
            <a:r>
              <a:rPr lang="fr-FR" dirty="0" err="1"/>
              <a:t>SqlConnection</a:t>
            </a:r>
            <a:r>
              <a:rPr lang="fr-FR" dirty="0"/>
              <a:t> pour créer une connexion à une BDD</a:t>
            </a:r>
          </a:p>
          <a:p>
            <a:pPr lvl="1"/>
            <a:r>
              <a:rPr lang="fr-FR" dirty="0" err="1"/>
              <a:t>SqlCommand</a:t>
            </a:r>
            <a:r>
              <a:rPr lang="fr-FR" dirty="0"/>
              <a:t> pour exécuter une requête SQL ou une procédure stockées</a:t>
            </a:r>
          </a:p>
          <a:p>
            <a:pPr lvl="1"/>
            <a:r>
              <a:rPr lang="fr-FR" dirty="0" err="1"/>
              <a:t>SqlDataReader</a:t>
            </a:r>
            <a:r>
              <a:rPr lang="fr-FR" dirty="0"/>
              <a:t> pour lire les données retournées par la command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B6CD3D-E2CD-49BE-A39B-B0EF0411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410284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29FAC-815D-4DDB-B599-F38FE962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IQueryable</a:t>
            </a:r>
            <a:r>
              <a:rPr lang="fr-FR" dirty="0"/>
              <a:t>, </a:t>
            </a:r>
            <a:r>
              <a:rPr lang="fr-FR" dirty="0" err="1"/>
              <a:t>IEnumerable</a:t>
            </a:r>
            <a:r>
              <a:rPr lang="fr-FR" dirty="0"/>
              <a:t>, </a:t>
            </a:r>
            <a:r>
              <a:rPr lang="fr-FR" dirty="0" err="1"/>
              <a:t>IList</a:t>
            </a:r>
            <a:r>
              <a:rPr lang="fr-FR" dirty="0"/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AFF8DE-96C0-4B73-9376-AEF490CA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IQueryable</a:t>
            </a:r>
            <a:r>
              <a:rPr lang="fr-FR" dirty="0"/>
              <a:t>&lt;T&gt; : </a:t>
            </a:r>
          </a:p>
          <a:p>
            <a:pPr lvl="1"/>
            <a:r>
              <a:rPr lang="fr-FR" dirty="0"/>
              <a:t>Type de retour d’une requête </a:t>
            </a:r>
            <a:r>
              <a:rPr lang="fr-FR" dirty="0" err="1"/>
              <a:t>LinqToEntities</a:t>
            </a:r>
            <a:endParaRPr lang="fr-FR" dirty="0"/>
          </a:p>
          <a:p>
            <a:pPr lvl="1"/>
            <a:r>
              <a:rPr lang="fr-FR" dirty="0"/>
              <a:t>Requête exécutée lors de l’itération des données</a:t>
            </a:r>
          </a:p>
          <a:p>
            <a:r>
              <a:rPr lang="fr-FR" dirty="0" err="1"/>
              <a:t>IEnumerable</a:t>
            </a:r>
            <a:r>
              <a:rPr lang="fr-FR" dirty="0"/>
              <a:t>&lt;T&gt; : </a:t>
            </a:r>
          </a:p>
          <a:p>
            <a:pPr lvl="1"/>
            <a:r>
              <a:rPr lang="fr-FR" dirty="0"/>
              <a:t>List en lecture seule, on ne peut ajouter ni supprimer des éléments</a:t>
            </a:r>
          </a:p>
          <a:p>
            <a:pPr lvl="1"/>
            <a:r>
              <a:rPr lang="fr-FR" dirty="0"/>
              <a:t>Exécution différée (</a:t>
            </a:r>
            <a:r>
              <a:rPr lang="fr-FR" dirty="0" err="1"/>
              <a:t>iteration</a:t>
            </a:r>
            <a:r>
              <a:rPr lang="fr-FR" dirty="0"/>
              <a:t>)</a:t>
            </a:r>
          </a:p>
          <a:p>
            <a:r>
              <a:rPr lang="fr-FR" dirty="0" err="1"/>
              <a:t>IList</a:t>
            </a:r>
            <a:r>
              <a:rPr lang="fr-FR" dirty="0"/>
              <a:t>&lt;T&gt; :</a:t>
            </a:r>
          </a:p>
          <a:p>
            <a:pPr lvl="1"/>
            <a:r>
              <a:rPr lang="fr-FR" dirty="0"/>
              <a:t>Données en mémoire</a:t>
            </a:r>
          </a:p>
          <a:p>
            <a:pPr lvl="1"/>
            <a:r>
              <a:rPr lang="fr-FR" dirty="0"/>
              <a:t>Support de l’ajout, suppression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EF87A6-8C25-4688-8084-D269F61E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2542510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80796-6C1C-4B6E-8925-1A643DD1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propriétés de navigation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1318B-8CFF-4992-ADA6-B5F783FE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LINQ </a:t>
            </a:r>
            <a:r>
              <a:rPr lang="fr-FR" dirty="0" err="1"/>
              <a:t>Include</a:t>
            </a:r>
            <a:r>
              <a:rPr lang="fr-FR" dirty="0"/>
              <a:t> permet de charger les données d’une propriété de navigation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99F0F5-2DFC-4609-B95E-05A55D25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609571-9547-4DBC-AF8D-7A3DADAD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0" y="2819892"/>
            <a:ext cx="7703344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C46B2-229B-4675-92C7-6670CAD8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4B4DDA-8A95-448C-BB9B-5A9B55E3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DbSet.Add</a:t>
            </a:r>
            <a:r>
              <a:rPr lang="fr-FR" dirty="0"/>
              <a:t>() pour ajouter de nouveaux objets</a:t>
            </a:r>
          </a:p>
          <a:p>
            <a:r>
              <a:rPr lang="fr-FR" dirty="0"/>
              <a:t>Méthode </a:t>
            </a:r>
            <a:r>
              <a:rPr lang="fr-FR" dirty="0" err="1"/>
              <a:t>SaveChanges</a:t>
            </a:r>
            <a:r>
              <a:rPr lang="fr-FR" dirty="0"/>
              <a:t>() pour envoyer/exécuter les changements au serveur SQL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A4CDE7-9D0D-41D6-927A-4C17B535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8AAEB0-912F-4010-BA61-99A7D2CC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3353594"/>
            <a:ext cx="917829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61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502D3-7452-41B6-A2DD-2520F77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C9264-7928-45D2-A41C-07B16F4D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EF détecte automatiquement les modifications apportées à une entité existante qui est suivie par le contexte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une entité non suivie, utilisation de la méthode </a:t>
            </a:r>
            <a:r>
              <a:rPr lang="fr-FR" dirty="0" err="1"/>
              <a:t>DbSet.Update</a:t>
            </a:r>
            <a:r>
              <a:rPr lang="fr-FR" dirty="0"/>
              <a:t> qui va attacher l’entité au contexte et marquer tous les champs a modifié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ABFC7D-6E49-40B0-B637-D6D7ABD5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7C24AA-108B-43C3-9AA4-AC843CB9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3253"/>
            <a:ext cx="4857750" cy="16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8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AAFE5-1B9C-4F14-9EE9-4F706109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5A1D4B-763D-462D-81F2-6C2FD15A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DbSet.Remove</a:t>
            </a:r>
            <a:r>
              <a:rPr lang="fr-FR" dirty="0"/>
              <a:t>() pour supprimer un objet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3CF73C-C8A4-4E54-91B7-0B19C2B9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EE6543-421D-444F-BD9B-76A87663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74255"/>
            <a:ext cx="4905375" cy="15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9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EB1B9-8677-43D3-95F3-D32605E5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: CRUD Blog et Post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10A2D1-A321-4631-8853-AA3F9CF4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deux classes permettant de gérer l’accès aux données (Classe DAL)</a:t>
            </a:r>
          </a:p>
          <a:p>
            <a:r>
              <a:rPr lang="fr-FR" dirty="0"/>
              <a:t>Doit contenir les méthodes suivantes :</a:t>
            </a:r>
          </a:p>
          <a:p>
            <a:pPr lvl="1"/>
            <a:r>
              <a:rPr lang="fr-FR" dirty="0" err="1"/>
              <a:t>GetAll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GetById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id)</a:t>
            </a:r>
          </a:p>
          <a:p>
            <a:pPr lvl="1"/>
            <a:r>
              <a:rPr lang="fr-FR" dirty="0" err="1"/>
              <a:t>Add</a:t>
            </a:r>
            <a:r>
              <a:rPr lang="fr-FR" dirty="0"/>
              <a:t>(T </a:t>
            </a:r>
            <a:r>
              <a:rPr lang="fr-FR" dirty="0" err="1"/>
              <a:t>entity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Update(T </a:t>
            </a:r>
            <a:r>
              <a:rPr lang="fr-FR" dirty="0" err="1"/>
              <a:t>entity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Delete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id)</a:t>
            </a:r>
          </a:p>
          <a:p>
            <a:pPr lvl="1"/>
            <a:r>
              <a:rPr lang="en-US" dirty="0"/>
              <a:t>Find(Expression&lt;</a:t>
            </a:r>
            <a:r>
              <a:rPr lang="en-US" dirty="0" err="1"/>
              <a:t>Func</a:t>
            </a:r>
            <a:r>
              <a:rPr lang="en-US" dirty="0"/>
              <a:t>&lt;T, bool&gt;&gt; </a:t>
            </a:r>
            <a:r>
              <a:rPr lang="en-US" dirty="0" err="1"/>
              <a:t>findExpression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B3FA0D-8E54-44F8-ABB0-C79295D5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2271236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7A498-F855-4D75-9FE0-FABEC13A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err="1"/>
              <a:t>d’ASP.Net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081315-C43B-47CD-B37D-B9F79D20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permettant de réaliser des applications web </a:t>
            </a:r>
          </a:p>
          <a:p>
            <a:r>
              <a:rPr lang="fr-FR" dirty="0"/>
              <a:t>Créé en 2002</a:t>
            </a:r>
          </a:p>
          <a:p>
            <a:r>
              <a:rPr lang="fr-FR" dirty="0"/>
              <a:t>Remplaçant d’ASP</a:t>
            </a:r>
          </a:p>
          <a:p>
            <a:r>
              <a:rPr lang="fr-FR" dirty="0"/>
              <a:t>Fonctionne sous Windows avec un serveur IIS (Internet Information Services)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C50119-63CD-4D3F-8EE5-658E1D4A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4099836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D2891-0A48-4D3E-9BCD-A453B365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</a:t>
            </a:r>
            <a:r>
              <a:rPr lang="fr-FR" dirty="0" err="1"/>
              <a:t>d’ASP.Net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70A23D-97AC-4B1C-AEBF-0D4569C7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E161966-B500-4DFB-AED7-A7F435367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6" y="1690688"/>
            <a:ext cx="11224288" cy="4083876"/>
          </a:xfrm>
        </p:spPr>
      </p:pic>
    </p:spTree>
    <p:extLst>
      <p:ext uri="{BB962C8B-B14F-4D97-AF65-F5344CB8AC3E}">
        <p14:creationId xmlns:p14="http://schemas.microsoft.com/office/powerpoint/2010/main" val="3797276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79BB7-E259-41AB-AE83-1173041D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IIS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4E15B-2E20-449D-8C66-DDCC42EF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Internet Information Servers (IIS) est un serveur web pour Windows</a:t>
            </a:r>
          </a:p>
          <a:p>
            <a:r>
              <a:rPr lang="fr-FR" dirty="0"/>
              <a:t>Permet d’héberger des applications </a:t>
            </a:r>
            <a:r>
              <a:rPr lang="fr-FR" dirty="0" err="1"/>
              <a:t>ASP.Net</a:t>
            </a:r>
            <a:endParaRPr lang="fr-FR" dirty="0"/>
          </a:p>
          <a:p>
            <a:r>
              <a:rPr lang="fr-FR" dirty="0"/>
              <a:t>Possibilité aussi de faire un serveur FTP et SMTP</a:t>
            </a:r>
          </a:p>
          <a:p>
            <a:r>
              <a:rPr lang="fr-FR" dirty="0"/>
              <a:t>Les applications sont liés à un ou plusieurs Pool</a:t>
            </a:r>
          </a:p>
          <a:p>
            <a:r>
              <a:rPr lang="fr-FR" dirty="0"/>
              <a:t>Un Pool d’application permet d’isoler une application d’une autre</a:t>
            </a:r>
          </a:p>
          <a:p>
            <a:r>
              <a:rPr lang="fr-FR" dirty="0"/>
              <a:t>Sur un Pool, on peut configurer la version du Framework utilisé, l’utilisateur qui exécute le process web.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C80C50-777A-4B9D-995E-9AF7051E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344326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0B4D1-6A98-4555-81A8-457B30E4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ASP.Net</a:t>
            </a:r>
            <a:r>
              <a:rPr lang="fr-FR" dirty="0"/>
              <a:t> </a:t>
            </a:r>
            <a:r>
              <a:rPr lang="fr-FR" dirty="0" err="1"/>
              <a:t>WebForms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B8F53-7ABF-4462-832E-543D917EF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Programmation orienté évènement</a:t>
            </a:r>
          </a:p>
          <a:p>
            <a:r>
              <a:rPr lang="fr-FR" dirty="0"/>
              <a:t>Pages composées d’une vue et de code-</a:t>
            </a:r>
            <a:r>
              <a:rPr lang="fr-FR" dirty="0" err="1"/>
              <a:t>behind</a:t>
            </a:r>
            <a:endParaRPr lang="fr-FR" dirty="0"/>
          </a:p>
          <a:p>
            <a:r>
              <a:rPr lang="fr-FR" dirty="0"/>
              <a:t>Fortement basé sur des composants visuels comme </a:t>
            </a:r>
            <a:r>
              <a:rPr lang="fr-FR" dirty="0" err="1"/>
              <a:t>Winforms</a:t>
            </a:r>
            <a:endParaRPr lang="fr-FR" dirty="0"/>
          </a:p>
          <a:p>
            <a:r>
              <a:rPr lang="fr-FR" dirty="0"/>
              <a:t>Rendu HTML généré dynamiquement</a:t>
            </a:r>
          </a:p>
          <a:p>
            <a:r>
              <a:rPr lang="fr-FR" dirty="0"/>
              <a:t>Contrôles stockent leur état dans le </a:t>
            </a:r>
            <a:r>
              <a:rPr lang="fr-FR" dirty="0" err="1"/>
              <a:t>ViewState</a:t>
            </a:r>
            <a:r>
              <a:rPr lang="fr-FR" dirty="0"/>
              <a:t>. Le </a:t>
            </a:r>
            <a:r>
              <a:rPr lang="fr-FR" dirty="0" err="1"/>
              <a:t>ViewState</a:t>
            </a:r>
            <a:r>
              <a:rPr lang="fr-FR" dirty="0"/>
              <a:t> est transmis dans chaque page. Il a tendance à grossir très rapidement.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566973-251A-4765-AF9E-A9B2EC5F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354312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54E28-2159-4E1B-BB72-040D45F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EA40D-BFB6-4BF2-95FC-53825A6A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ORM (Object </a:t>
            </a:r>
            <a:r>
              <a:rPr lang="fr-FR" dirty="0" err="1"/>
              <a:t>Relationnal</a:t>
            </a:r>
            <a:r>
              <a:rPr lang="fr-FR" dirty="0"/>
              <a:t> Mapping)</a:t>
            </a:r>
          </a:p>
          <a:p>
            <a:r>
              <a:rPr lang="fr-FR" dirty="0"/>
              <a:t>Basé sur </a:t>
            </a:r>
            <a:r>
              <a:rPr lang="fr-FR" dirty="0" err="1"/>
              <a:t>ADO.Net</a:t>
            </a:r>
            <a:endParaRPr lang="fr-FR" dirty="0"/>
          </a:p>
          <a:p>
            <a:r>
              <a:rPr lang="fr-FR" dirty="0"/>
              <a:t>Travailler avec une base de données en utilisant des objets .NET</a:t>
            </a:r>
          </a:p>
          <a:p>
            <a:r>
              <a:rPr lang="fr-FR" dirty="0"/>
              <a:t>Deux versions en parallèle :</a:t>
            </a:r>
          </a:p>
          <a:p>
            <a:pPr lvl="1"/>
            <a:r>
              <a:rPr lang="fr-FR" dirty="0"/>
              <a:t>EF6 (.Net Framework)</a:t>
            </a:r>
          </a:p>
          <a:p>
            <a:pPr lvl="1"/>
            <a:r>
              <a:rPr lang="fr-FR" dirty="0"/>
              <a:t>EF </a:t>
            </a:r>
            <a:r>
              <a:rPr lang="fr-FR" dirty="0" err="1"/>
              <a:t>Core</a:t>
            </a:r>
            <a:r>
              <a:rPr lang="fr-FR" dirty="0"/>
              <a:t> (.Net </a:t>
            </a:r>
            <a:r>
              <a:rPr lang="fr-FR" dirty="0" err="1"/>
              <a:t>Core</a:t>
            </a:r>
            <a:r>
              <a:rPr lang="fr-FR" dirty="0"/>
              <a:t>)</a:t>
            </a:r>
          </a:p>
          <a:p>
            <a:r>
              <a:rPr lang="fr-FR" dirty="0"/>
              <a:t>Fonctionne avec SQL Server, Oracle, MySQL…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B0F9F6-3CE4-4EA2-B46A-0E4A4C48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1621843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FCA48-58B2-4A62-A1D1-5049C70B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ASP.Net</a:t>
            </a:r>
            <a:r>
              <a:rPr lang="fr-FR" dirty="0"/>
              <a:t>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CBDA5-CF4E-40A6-8BEF-E273AF2B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Applique le pattern Model-</a:t>
            </a:r>
            <a:r>
              <a:rPr lang="fr-FR" dirty="0" err="1"/>
              <a:t>View</a:t>
            </a:r>
            <a:r>
              <a:rPr lang="fr-FR" dirty="0"/>
              <a:t>-Controller</a:t>
            </a:r>
          </a:p>
          <a:p>
            <a:r>
              <a:rPr lang="fr-FR" dirty="0"/>
              <a:t>Intervention d’un contrôleur qui va charger des modèles de données puis sélectionner la vue à utiliser pour générer le rendu</a:t>
            </a:r>
          </a:p>
          <a:p>
            <a:r>
              <a:rPr lang="fr-FR" dirty="0"/>
              <a:t>MVC n’utilise pas d’évènement</a:t>
            </a:r>
          </a:p>
          <a:p>
            <a:r>
              <a:rPr lang="fr-FR" dirty="0"/>
              <a:t>Contrôle complet de l’HTML</a:t>
            </a:r>
          </a:p>
          <a:p>
            <a:r>
              <a:rPr lang="fr-FR" dirty="0"/>
              <a:t>Utilisation de librairie JS et de requête AJAX beaucoup plus simple</a:t>
            </a:r>
          </a:p>
          <a:p>
            <a:r>
              <a:rPr lang="fr-FR" dirty="0"/>
              <a:t>Moteur de génération de page web : </a:t>
            </a:r>
            <a:r>
              <a:rPr lang="fr-FR" dirty="0" err="1"/>
              <a:t>Razor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B565D9-3233-4958-A319-D98CF879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4095285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FF611-86F8-41F8-83F3-82F0593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: Page de demande de contact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7AD178-00CA-4F7B-A0B8-BD35AD0D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application </a:t>
            </a:r>
            <a:r>
              <a:rPr lang="fr-FR" dirty="0" err="1"/>
              <a:t>ASP.Net</a:t>
            </a:r>
            <a:r>
              <a:rPr lang="fr-FR" dirty="0"/>
              <a:t> MVC</a:t>
            </a:r>
          </a:p>
          <a:p>
            <a:r>
              <a:rPr lang="fr-FR" dirty="0"/>
              <a:t>Dans la partie Contact ajouter un lien « Envoyer une demande de contact »</a:t>
            </a:r>
          </a:p>
          <a:p>
            <a:r>
              <a:rPr lang="fr-FR" dirty="0"/>
              <a:t>Réaliser une page avec un formulaire de demande de contact</a:t>
            </a:r>
          </a:p>
          <a:p>
            <a:pPr lvl="1"/>
            <a:r>
              <a:rPr lang="fr-FR" dirty="0"/>
              <a:t>Un champ Email</a:t>
            </a:r>
          </a:p>
          <a:p>
            <a:pPr lvl="1"/>
            <a:r>
              <a:rPr lang="fr-FR" dirty="0"/>
              <a:t>Un champ Message</a:t>
            </a:r>
          </a:p>
          <a:p>
            <a:r>
              <a:rPr lang="fr-FR" dirty="0"/>
              <a:t>Envoyer le formulaire au server (POST)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D9562B-BC58-406F-B54A-71A8A660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657118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86319-EFFE-4884-A61B-BBEB2B01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ASP.Net</a:t>
            </a:r>
            <a:r>
              <a:rPr lang="fr-FR" dirty="0"/>
              <a:t> </a:t>
            </a:r>
            <a:r>
              <a:rPr lang="fr-FR" dirty="0" err="1"/>
              <a:t>WebAPI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5BEB25-4A2A-4DAA-BA26-AD4D9A2B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Solution pour construction des services web REST</a:t>
            </a:r>
          </a:p>
          <a:p>
            <a:r>
              <a:rPr lang="fr-FR" dirty="0"/>
              <a:t>En MVC, les contrôleurs retournent des </a:t>
            </a:r>
            <a:r>
              <a:rPr lang="fr-FR" dirty="0" err="1"/>
              <a:t>Views</a:t>
            </a:r>
            <a:r>
              <a:rPr lang="fr-FR" dirty="0"/>
              <a:t> alors que </a:t>
            </a:r>
            <a:r>
              <a:rPr lang="fr-FR" dirty="0" err="1"/>
              <a:t>WebAPI</a:t>
            </a:r>
            <a:r>
              <a:rPr lang="fr-FR" dirty="0"/>
              <a:t> retourne des données sérialisées en JSON ou XML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753A3E-782A-466C-9179-E2E2502C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0EE330-C607-43D2-B457-4C5663C64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951095" cy="21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86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FDF4D-3A50-46A3-8522-3DD5830A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ASP.Net</a:t>
            </a:r>
            <a:r>
              <a:rPr lang="fr-FR" dirty="0"/>
              <a:t>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22F32A-8913-498D-9B6C-C8895A92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multiplateforme et open source basé sur .Net </a:t>
            </a:r>
            <a:r>
              <a:rPr lang="fr-FR" dirty="0" err="1"/>
              <a:t>Core</a:t>
            </a:r>
            <a:endParaRPr lang="fr-FR" dirty="0"/>
          </a:p>
          <a:p>
            <a:r>
              <a:rPr lang="fr-FR" dirty="0"/>
              <a:t>Refonte </a:t>
            </a:r>
            <a:r>
              <a:rPr lang="fr-FR" dirty="0" err="1"/>
              <a:t>d’ASP.Net</a:t>
            </a:r>
            <a:r>
              <a:rPr lang="fr-FR" dirty="0"/>
              <a:t> pour un </a:t>
            </a:r>
            <a:r>
              <a:rPr lang="fr-FR" dirty="0" err="1"/>
              <a:t>framework</a:t>
            </a:r>
            <a:r>
              <a:rPr lang="fr-FR" dirty="0"/>
              <a:t> plus léger et modulaire</a:t>
            </a:r>
          </a:p>
          <a:p>
            <a:r>
              <a:rPr lang="fr-FR" dirty="0"/>
              <a:t>Fonctionne sur IIS, Nginx, Apache ou encore Docker</a:t>
            </a:r>
          </a:p>
          <a:p>
            <a:r>
              <a:rPr lang="fr-FR" dirty="0"/>
              <a:t>Architecture basé sur un système de Middleware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FA5780-DDB6-4883-AF99-012DD754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480466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8E028-D6B4-4A40-BB07-C21CC3CC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Middleware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8DCF4D-5434-4FF4-9D9E-DC3E4536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C63528-B1DC-490A-8657-7DB81616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Gèrent les requêtes et le réponses</a:t>
            </a:r>
          </a:p>
          <a:p>
            <a:r>
              <a:rPr lang="fr-FR" dirty="0"/>
              <a:t>Sont chainés les uns aux autres pour constituer un pipeline</a:t>
            </a:r>
          </a:p>
          <a:p>
            <a:r>
              <a:rPr lang="fr-FR" dirty="0"/>
              <a:t>Servent à l’authentification, les erreurs, les fichiers statiques, cache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092F7A-26E9-4609-A056-7CCF6BC4C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5" y="3266076"/>
            <a:ext cx="4971429" cy="31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85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EFCCF-BAAD-42BC-98B4-201461FF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3EA11F-0C44-42C5-90FF-F5D10E62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16296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Application console, avec la classe </a:t>
            </a:r>
            <a:r>
              <a:rPr lang="fr-FR" dirty="0" err="1"/>
              <a:t>Program.cs</a:t>
            </a:r>
            <a:r>
              <a:rPr lang="fr-FR" dirty="0"/>
              <a:t> et la méthode Main()</a:t>
            </a:r>
          </a:p>
          <a:p>
            <a:r>
              <a:rPr lang="fr-FR" dirty="0"/>
              <a:t>Main() appelle </a:t>
            </a:r>
            <a:r>
              <a:rPr lang="fr-FR" dirty="0" err="1"/>
              <a:t>CreateWebHostBuilder</a:t>
            </a:r>
            <a:r>
              <a:rPr lang="fr-FR" dirty="0"/>
              <a:t>() qui </a:t>
            </a:r>
            <a:r>
              <a:rPr lang="fr-FR" dirty="0" err="1"/>
              <a:t>build</a:t>
            </a:r>
            <a:r>
              <a:rPr lang="fr-FR" dirty="0"/>
              <a:t> un hôte web et défini la classe de démarrage du serveur web</a:t>
            </a:r>
          </a:p>
          <a:p>
            <a:r>
              <a:rPr lang="fr-FR" dirty="0"/>
              <a:t>Dossier </a:t>
            </a:r>
            <a:r>
              <a:rPr lang="fr-FR" dirty="0" err="1"/>
              <a:t>wwwroot</a:t>
            </a:r>
            <a:r>
              <a:rPr lang="fr-FR" dirty="0"/>
              <a:t>, contient les fichiers statiques (html, </a:t>
            </a:r>
            <a:r>
              <a:rPr lang="fr-FR" dirty="0" err="1"/>
              <a:t>css</a:t>
            </a:r>
            <a:r>
              <a:rPr lang="fr-FR" dirty="0"/>
              <a:t>, </a:t>
            </a:r>
            <a:r>
              <a:rPr lang="fr-FR" dirty="0" err="1"/>
              <a:t>js</a:t>
            </a:r>
            <a:r>
              <a:rPr lang="fr-FR" dirty="0"/>
              <a:t>)</a:t>
            </a:r>
          </a:p>
          <a:p>
            <a:r>
              <a:rPr lang="fr-FR" dirty="0"/>
              <a:t>Dossier </a:t>
            </a:r>
            <a:r>
              <a:rPr lang="fr-FR" dirty="0" err="1"/>
              <a:t>Controllers</a:t>
            </a:r>
            <a:r>
              <a:rPr lang="fr-FR" dirty="0"/>
              <a:t> contient les </a:t>
            </a:r>
            <a:r>
              <a:rPr lang="fr-FR" dirty="0" err="1"/>
              <a:t>controllers</a:t>
            </a:r>
            <a:r>
              <a:rPr lang="fr-FR" dirty="0"/>
              <a:t> MVC ou API</a:t>
            </a:r>
          </a:p>
          <a:p>
            <a:r>
              <a:rPr lang="fr-FR" dirty="0" err="1"/>
              <a:t>AppSettings.json</a:t>
            </a:r>
            <a:r>
              <a:rPr lang="fr-FR" dirty="0"/>
              <a:t> contient les clés de configuration de l’application (ex : Chaine de connexion SQL)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36F2EE-B06B-482B-BF0B-3A11F63B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D700FC-568A-4CAA-AD19-C3BCFAB9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95" y="1825624"/>
            <a:ext cx="5417820" cy="42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32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A9DD8-C091-4B3A-B0E5-BC79DCAA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</a:t>
            </a:r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C897-0FF8-47A2-8AD2-6369D7AB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la configuration des services nécessaires à l’application</a:t>
            </a:r>
          </a:p>
          <a:p>
            <a:r>
              <a:rPr lang="fr-FR" dirty="0"/>
              <a:t>Défini le pipeline de traitement des requêtes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0409BD-86A3-4C58-A98E-C0536FA3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447EA5-346A-42DF-A4A9-F9B2CFDC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960211"/>
            <a:ext cx="61341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A3DA5-9BEB-401C-909A-4EEBA602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de dépendance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51C32F-62B8-413C-8026-C64CFF78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dépendance est un objet qui nécessite un autre objet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IndexModel</a:t>
            </a:r>
            <a:r>
              <a:rPr lang="fr-FR" dirty="0"/>
              <a:t> possède un couplage avec </a:t>
            </a:r>
            <a:r>
              <a:rPr lang="fr-FR" dirty="0" err="1"/>
              <a:t>MyDependency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3BE4E1-C54A-4101-85E5-01BBD643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71BFE2-BBEB-4265-AEDE-77D54367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3" y="2596201"/>
            <a:ext cx="5880735" cy="28889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61EED0F-999A-497D-BF21-4964757EF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621" y="2596204"/>
            <a:ext cx="5023485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77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CD39C-6838-42FD-AC71-F7B3CC6E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de dépendance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85CCAA-EA38-43BF-871D-8F3BD0AB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065"/>
            <a:ext cx="10515600" cy="4351338"/>
          </a:xfrm>
        </p:spPr>
        <p:txBody>
          <a:bodyPr/>
          <a:lstStyle/>
          <a:p>
            <a:r>
              <a:rPr lang="fr-FR" dirty="0"/>
              <a:t>Création d’une interface de </a:t>
            </a:r>
            <a:r>
              <a:rPr lang="fr-FR" dirty="0" err="1"/>
              <a:t>MyDependency</a:t>
            </a:r>
            <a:endParaRPr lang="fr-FR" dirty="0"/>
          </a:p>
          <a:p>
            <a:r>
              <a:rPr lang="fr-FR" dirty="0"/>
              <a:t>Création d’une implémentation de l’interface</a:t>
            </a:r>
          </a:p>
          <a:p>
            <a:r>
              <a:rPr lang="fr-FR" dirty="0"/>
              <a:t>Injection de l’interface par le construction d’</a:t>
            </a:r>
            <a:r>
              <a:rPr lang="fr-FR" dirty="0" err="1"/>
              <a:t>IndexModel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205BC8-7AEF-4CDE-9B65-C75DB135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8193F5-F5EB-46A1-9932-BEB174BA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85" y="3194050"/>
            <a:ext cx="5705475" cy="3162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B2EC8C-2237-4A76-B201-5E7B7ADF1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94050"/>
            <a:ext cx="3381375" cy="1019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A05134-74AE-46CF-94A1-83F6D9478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64050"/>
            <a:ext cx="57150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62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897C4-BBA0-4518-8485-439EB821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de dépendance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5CE788-918E-4548-AD5E-D3CFA204F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Inscription de la dépendance dans un conteneur de service</a:t>
            </a:r>
          </a:p>
          <a:p>
            <a:r>
              <a:rPr lang="fr-FR" dirty="0" err="1"/>
              <a:t>ASP.Net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fournit nativement un conteneur de service intégré, </a:t>
            </a:r>
            <a:r>
              <a:rPr lang="fr-FR" dirty="0" err="1"/>
              <a:t>IServiceProvider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conteneur prend la responsabilité de la création d’une instance de la dépendance et de sa suppression lorsqu’elle n’est plus nécessaire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B732E7-F6D9-48A3-8BEB-69EAA409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E33A17-7C4D-4A51-8C88-49D6B528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8030"/>
            <a:ext cx="52768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C21CF-1D5B-468B-9095-C67FAC0F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196D8C6-9094-42C5-ABD2-B5587DC86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893570"/>
            <a:ext cx="9163050" cy="307086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1DBF39-963E-4FDD-8FEF-9AC3A876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686012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0C357-82FB-46EE-B3B6-946D6B01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de dépendance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F83C5D-736A-4D8A-9207-3AF6ED15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L’injection de dépendance est au cœur </a:t>
            </a:r>
            <a:r>
              <a:rPr lang="fr-FR" dirty="0" err="1"/>
              <a:t>d’ASP.Net</a:t>
            </a:r>
            <a:r>
              <a:rPr lang="fr-FR" dirty="0"/>
              <a:t> </a:t>
            </a:r>
            <a:r>
              <a:rPr lang="fr-FR" dirty="0" err="1"/>
              <a:t>Core</a:t>
            </a:r>
            <a:endParaRPr lang="fr-FR" dirty="0"/>
          </a:p>
          <a:p>
            <a:r>
              <a:rPr lang="fr-FR" dirty="0"/>
              <a:t>Microsoft fournis des services à injecter n’importe ou dans l’application (Startup, Controller)</a:t>
            </a:r>
          </a:p>
          <a:p>
            <a:r>
              <a:rPr lang="fr-FR" dirty="0"/>
              <a:t>Ex : </a:t>
            </a:r>
            <a:r>
              <a:rPr lang="fr-FR" dirty="0" err="1"/>
              <a:t>Ilogger</a:t>
            </a:r>
            <a:r>
              <a:rPr lang="fr-FR" dirty="0"/>
              <a:t>, </a:t>
            </a:r>
            <a:r>
              <a:rPr lang="fr-FR" dirty="0" err="1"/>
              <a:t>IHostingEnvironment</a:t>
            </a:r>
            <a:r>
              <a:rPr lang="fr-FR" dirty="0"/>
              <a:t>, </a:t>
            </a:r>
            <a:r>
              <a:rPr lang="fr-FR" dirty="0" err="1"/>
              <a:t>IConfiguration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B9A0C3-A14D-493C-9714-ED5DEA65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1833500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0911C-D101-41B9-A371-387386DB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Contrôleur et Routage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DA38C9-42B5-44E7-88BA-F82F69FA5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routage permet de faire la liaison entre l’url de la requête et la méthode de contrôleur. </a:t>
            </a:r>
          </a:p>
          <a:p>
            <a:r>
              <a:rPr lang="fr-FR" dirty="0"/>
              <a:t>Placement de l’attribut [Route] sur la classe de contrôleur et/ou sur une méthode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Sur une méthode, il faut indiquer le verbe HTTP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BB992F-D7ED-4FC4-90D7-EED014EE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2670A5-F924-4F84-8AC9-27AA31C9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2194"/>
            <a:ext cx="3981450" cy="8382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4763441-2AE4-44B0-9D11-1EB936C7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22387"/>
            <a:ext cx="4286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2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55B76-69EF-41C6-9BCE-86C4067E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Verbes HTTP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BEF90C0D-CCCC-43D1-83D7-AA0F8AC29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41306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174617946"/>
                    </a:ext>
                  </a:extLst>
                </a:gridCol>
                <a:gridCol w="6985000">
                  <a:extLst>
                    <a:ext uri="{9D8B030D-6E8A-4147-A177-3AD203B41FA5}">
                      <a16:colId xmlns:a16="http://schemas.microsoft.com/office/drawing/2014/main" val="52061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Verbe</a:t>
                      </a: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Description</a:t>
                      </a: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17247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GET</a:t>
                      </a: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Permet d'obtenir une liste de ressources</a:t>
                      </a: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1183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GET/{id}</a:t>
                      </a: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Permet d'obtenir une ressource</a:t>
                      </a: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06249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POST</a:t>
                      </a: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Permet de créer une ressource</a:t>
                      </a: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7303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PUT</a:t>
                      </a: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Permet de remplacer une ressource</a:t>
                      </a: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57796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PATCH</a:t>
                      </a: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Permet de remplacer une partie de la ressource</a:t>
                      </a: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61474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DELETE</a:t>
                      </a: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Permet de supprimer une ressource</a:t>
                      </a: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158150663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75790-21DE-417A-86F5-9F33013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965401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6835A-01A4-4CA0-A8A5-9F435840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Exemples </a:t>
            </a:r>
            <a:r>
              <a:rPr lang="fr-FR" dirty="0"/>
              <a:t>de route d’API </a:t>
            </a:r>
            <a:r>
              <a:rPr lang="fr-FR" dirty="0" err="1"/>
              <a:t>Rest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DB1D81-9079-484D-A84E-C31F5182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378D40-20DD-42E4-BB49-7CBCE813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http://api-exemple.com/users/2 : Le paramètre id doit être un entier supérieur ou égal 1</a:t>
            </a:r>
          </a:p>
          <a:p>
            <a:endParaRPr lang="fr-FR" dirty="0"/>
          </a:p>
          <a:p>
            <a:r>
              <a:rPr lang="fr-FR" dirty="0"/>
              <a:t>http://api.example.com/devices/5/scripts</a:t>
            </a:r>
          </a:p>
          <a:p>
            <a:endParaRPr lang="fr-FR" dirty="0"/>
          </a:p>
          <a:p>
            <a:r>
              <a:rPr lang="fr-FR" dirty="0"/>
              <a:t>http://api.example.com/books?filter=policier&amp;sort=asc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5250AE84-951C-42F9-88B1-82EBD473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1439"/>
            <a:ext cx="3629025" cy="6667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C21688D-64FD-47DB-A588-5537F74F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6969"/>
            <a:ext cx="4181475" cy="6286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4BDCB5D-B062-4FA4-88C8-EB7A43DEA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12903"/>
            <a:ext cx="5667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24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19894-7695-4697-959E-AACA4829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retour d’une 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48B66C-83DC-4539-83FC-60F22B07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possibilités pour gérer les types de retour des actions d’un contrôleur :</a:t>
            </a:r>
          </a:p>
          <a:p>
            <a:pPr lvl="1"/>
            <a:r>
              <a:rPr lang="fr-FR" dirty="0"/>
              <a:t>Type spécifique : string, objet personnalisé</a:t>
            </a:r>
          </a:p>
          <a:p>
            <a:pPr lvl="1"/>
            <a:r>
              <a:rPr lang="fr-FR" dirty="0" err="1"/>
              <a:t>IActionResult</a:t>
            </a:r>
            <a:r>
              <a:rPr lang="fr-FR" dirty="0"/>
              <a:t> ou </a:t>
            </a:r>
            <a:r>
              <a:rPr lang="fr-FR" dirty="0" err="1"/>
              <a:t>ActionResult</a:t>
            </a:r>
            <a:r>
              <a:rPr lang="fr-FR" dirty="0"/>
              <a:t>&lt;T&gt; : interface pour gérer plusieurs type de retour selon conditions</a:t>
            </a:r>
          </a:p>
          <a:p>
            <a:pPr marL="457200" lvl="1" indent="0">
              <a:buNone/>
            </a:pPr>
            <a:r>
              <a:rPr lang="fr-FR" dirty="0"/>
              <a:t>Exemple : Ok(), </a:t>
            </a:r>
            <a:r>
              <a:rPr lang="fr-FR" dirty="0" err="1"/>
              <a:t>BadRequest</a:t>
            </a:r>
            <a:r>
              <a:rPr lang="fr-FR" dirty="0"/>
              <a:t>(), </a:t>
            </a:r>
            <a:r>
              <a:rPr lang="fr-FR" dirty="0" err="1"/>
              <a:t>NotFound</a:t>
            </a:r>
            <a:r>
              <a:rPr lang="fr-FR" dirty="0"/>
              <a:t>()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C23AA4-B77B-4CA1-9E0E-358848E1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AB20F5-0563-4841-9358-BC630AA4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42" y="4235450"/>
            <a:ext cx="5248275" cy="20764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0C3676E-C05E-4B47-B227-C38C98DA7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42" y="4225925"/>
            <a:ext cx="53244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28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4335F6A-ED4F-4616-A0D5-9C587F66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5487870"/>
            <a:ext cx="4267200" cy="1314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5AD28F-1F15-4F80-9BBA-3E69DD06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d’EF dans une app </a:t>
            </a:r>
            <a:r>
              <a:rPr lang="fr-FR" dirty="0" err="1"/>
              <a:t>ASP.Net</a:t>
            </a:r>
            <a:r>
              <a:rPr lang="fr-FR" dirty="0"/>
              <a:t>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BD131-D5E4-4C0B-9DDC-75A1F232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905"/>
            <a:ext cx="10515600" cy="4351338"/>
          </a:xfrm>
        </p:spPr>
        <p:txBody>
          <a:bodyPr/>
          <a:lstStyle/>
          <a:p>
            <a:r>
              <a:rPr lang="fr-FR" dirty="0"/>
              <a:t>Inscription du </a:t>
            </a:r>
            <a:r>
              <a:rPr lang="fr-FR" dirty="0" err="1"/>
              <a:t>Context</a:t>
            </a:r>
            <a:r>
              <a:rPr lang="fr-FR" dirty="0"/>
              <a:t> EF dans le conteneur d’injection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Ajout d’un construction pour envoyer le </a:t>
            </a:r>
            <a:r>
              <a:rPr lang="fr-FR" dirty="0" err="1"/>
              <a:t>DbContextOption</a:t>
            </a:r>
            <a:r>
              <a:rPr lang="fr-FR" dirty="0"/>
              <a:t> définis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conteneur gère lui-même l’instanciation du </a:t>
            </a:r>
            <a:r>
              <a:rPr lang="fr-FR" dirty="0" err="1"/>
              <a:t>Context</a:t>
            </a:r>
            <a:r>
              <a:rPr lang="fr-FR" dirty="0"/>
              <a:t> EF dans les contrôleurs ou dans les services créés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12F1C9-049D-4552-B806-23A6533A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E25D14-47B9-4D2C-856F-98687B75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2169001"/>
            <a:ext cx="10277475" cy="933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BBC844-5E25-4ED7-93F6-7500E035D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2" y="3666410"/>
            <a:ext cx="57721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57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4E768-2814-4E11-B53D-8971B061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:  API Blogging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7C7CE2-9F31-49DD-8CB9-E0946E7A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partir des classes qui gèrent les entités de BDD Blogs et </a:t>
            </a:r>
            <a:r>
              <a:rPr lang="fr-FR" dirty="0" err="1"/>
              <a:t>Posts</a:t>
            </a:r>
            <a:endParaRPr lang="fr-FR" dirty="0"/>
          </a:p>
          <a:p>
            <a:r>
              <a:rPr lang="fr-FR" dirty="0"/>
              <a:t>Créer une API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ASP.Net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qui expose les différentes méthodes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FB075D-C800-4060-8F0F-228736D6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703892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BF7D5-798F-4B48-879D-3B76C4BA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: Mode Online du jeu de Morpion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C058-425D-416A-8B03-39F3A721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Fonctionnalités :</a:t>
            </a:r>
          </a:p>
          <a:p>
            <a:pPr marL="457200" lvl="1" indent="0">
              <a:buNone/>
            </a:pPr>
            <a:r>
              <a:rPr lang="fr-FR" dirty="0"/>
              <a:t>Inscription/Authentification sur la plateforme</a:t>
            </a:r>
          </a:p>
          <a:p>
            <a:pPr marL="457200" lvl="1" indent="0">
              <a:buNone/>
            </a:pPr>
            <a:r>
              <a:rPr lang="fr-FR" dirty="0"/>
              <a:t>Liste des joueurs en ligne</a:t>
            </a:r>
          </a:p>
          <a:p>
            <a:pPr marL="457200" lvl="1" indent="0">
              <a:buNone/>
            </a:pPr>
            <a:r>
              <a:rPr lang="fr-FR" dirty="0"/>
              <a:t>Envoi une requête de nouvelle partie à un joueur</a:t>
            </a:r>
          </a:p>
          <a:p>
            <a:pPr marL="457200" lvl="1" indent="0">
              <a:buNone/>
            </a:pPr>
            <a:r>
              <a:rPr lang="fr-FR" dirty="0"/>
              <a:t>Lancement d'un nouvelle partie si acceptation de la requête</a:t>
            </a:r>
          </a:p>
          <a:p>
            <a:pPr marL="457200" lvl="1" indent="0">
              <a:buNone/>
            </a:pPr>
            <a:r>
              <a:rPr lang="fr-FR" dirty="0"/>
              <a:t>Jeu multijoueur en ligne</a:t>
            </a:r>
          </a:p>
          <a:p>
            <a:pPr marL="457200" lvl="1" indent="0">
              <a:buNone/>
            </a:pPr>
            <a:r>
              <a:rPr lang="fr-FR" dirty="0"/>
              <a:t>A la fin de la partie, sauvegarde en BDD des stats de la partie pour les 2 joueurs</a:t>
            </a:r>
          </a:p>
          <a:p>
            <a:pPr marL="457200" lvl="1" indent="0">
              <a:buNone/>
            </a:pPr>
            <a:r>
              <a:rPr lang="fr-FR" dirty="0"/>
              <a:t>Classement des joueurs (écran de stats victoires, défaites ...)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Technologies :</a:t>
            </a:r>
          </a:p>
          <a:p>
            <a:pPr marL="457200" lvl="1" indent="0">
              <a:buNone/>
            </a:pPr>
            <a:r>
              <a:rPr lang="fr-FR" dirty="0"/>
              <a:t>Réalisation d'une app </a:t>
            </a:r>
            <a:r>
              <a:rPr lang="fr-FR" dirty="0" err="1"/>
              <a:t>ASP.Net</a:t>
            </a:r>
            <a:r>
              <a:rPr lang="fr-FR" dirty="0"/>
              <a:t> </a:t>
            </a:r>
            <a:r>
              <a:rPr lang="fr-FR" dirty="0" err="1"/>
              <a:t>Core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BDD SQL Server avec </a:t>
            </a: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457200" lvl="1" indent="0">
              <a:buNone/>
            </a:pPr>
            <a:r>
              <a:rPr lang="fr-FR" dirty="0" err="1"/>
              <a:t>Controllers</a:t>
            </a:r>
            <a:r>
              <a:rPr lang="fr-FR" dirty="0"/>
              <a:t> API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1F3148-9583-4130-8956-D2C2CE70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3182006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3D331-DCFA-4E1D-A3BA-78121307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site IIS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D8ABBC1-FFAE-4093-B913-7062E9A06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03" y="1690688"/>
            <a:ext cx="7874593" cy="435133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E725FC-11C8-4F24-8CB2-B5D1FE90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2585412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93A96-54D7-4211-B845-4820EB7A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site IIS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2752075-7469-4876-BAEC-2A4580FE4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81" y="1308862"/>
            <a:ext cx="5249037" cy="504748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D4D8A1-1428-415B-9044-AABA5643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407450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29752-F563-4C5A-8CDC-913ADE3F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7" y="364857"/>
            <a:ext cx="7886700" cy="994172"/>
          </a:xfrm>
        </p:spPr>
        <p:txBody>
          <a:bodyPr/>
          <a:lstStyle/>
          <a:p>
            <a:r>
              <a:rPr lang="fr-FR" dirty="0"/>
              <a:t>Approche</a:t>
            </a:r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EB04A8FE-8E2F-4904-A0A7-B95DE94F1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0637" y="1274572"/>
            <a:ext cx="8090726" cy="5081778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41115E-4410-4F39-B5D5-87885923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16034169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CA3B8-71E9-40F9-A621-C96B41F6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Microsoft Azure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E70A5-9188-43B1-AC9E-BF041586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Azure est la plateforme de Cloud </a:t>
            </a:r>
            <a:r>
              <a:rPr lang="fr-FR" dirty="0" err="1"/>
              <a:t>Computing</a:t>
            </a:r>
            <a:r>
              <a:rPr lang="fr-FR" dirty="0"/>
              <a:t> de Microsoft</a:t>
            </a:r>
          </a:p>
          <a:p>
            <a:r>
              <a:rPr lang="fr-FR" dirty="0"/>
              <a:t>54 régions Azure, disponible dans 140 pays</a:t>
            </a:r>
          </a:p>
          <a:p>
            <a:r>
              <a:rPr lang="fr-FR" dirty="0"/>
              <a:t>Fonctionnalités principales : </a:t>
            </a:r>
          </a:p>
          <a:p>
            <a:pPr lvl="1"/>
            <a:r>
              <a:rPr lang="fr-FR" dirty="0"/>
              <a:t>Virtual Machine</a:t>
            </a:r>
          </a:p>
          <a:p>
            <a:pPr lvl="1"/>
            <a:r>
              <a:rPr lang="fr-FR" dirty="0"/>
              <a:t>Storage </a:t>
            </a:r>
            <a:r>
              <a:rPr lang="fr-FR" dirty="0" err="1"/>
              <a:t>Account</a:t>
            </a:r>
            <a:endParaRPr lang="fr-FR" dirty="0"/>
          </a:p>
          <a:p>
            <a:pPr lvl="1"/>
            <a:r>
              <a:rPr lang="fr-FR" dirty="0"/>
              <a:t>App Services</a:t>
            </a:r>
          </a:p>
          <a:p>
            <a:pPr lvl="1"/>
            <a:r>
              <a:rPr lang="fr-FR" dirty="0"/>
              <a:t>SQL </a:t>
            </a:r>
            <a:r>
              <a:rPr lang="fr-FR" dirty="0" err="1"/>
              <a:t>Databases</a:t>
            </a:r>
            <a:endParaRPr lang="fr-FR" dirty="0"/>
          </a:p>
          <a:p>
            <a:pPr lvl="1"/>
            <a:r>
              <a:rPr lang="fr-FR" dirty="0" err="1"/>
              <a:t>Functions</a:t>
            </a:r>
            <a:r>
              <a:rPr lang="fr-FR" dirty="0"/>
              <a:t> App</a:t>
            </a:r>
          </a:p>
          <a:p>
            <a:pPr lvl="1"/>
            <a:r>
              <a:rPr lang="fr-FR" dirty="0"/>
              <a:t>Azure Active Directory</a:t>
            </a:r>
          </a:p>
          <a:p>
            <a:pPr lvl="1"/>
            <a:r>
              <a:rPr lang="fr-FR" dirty="0"/>
              <a:t>Media Services  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BE8D80-E61D-42CB-9885-9BC41557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3739993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790DA-8F20-4C1A-A672-C8196A55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Microsoft Azure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E8827A-8D79-4B67-A386-88EE7144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4D3BD3A-B95E-44E2-82C4-56D21B39D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58094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62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E7087-33AE-461C-BDB2-08EDABB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Azure </a:t>
            </a:r>
            <a:r>
              <a:rPr lang="fr-FR" dirty="0" err="1"/>
              <a:t>WebApp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E19165-4B83-430E-BD0D-5B6E1BF71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2108"/>
            <a:ext cx="4110228" cy="498424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AB8307-3F49-446F-BE31-8F133717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3C078C-AC8C-4E4C-AFB2-3BAD3C4EA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372108"/>
            <a:ext cx="57912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5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9C009-52F0-40A0-A32B-A7DF980D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First</a:t>
            </a:r>
          </a:p>
        </p:txBody>
      </p:sp>
      <p:pic>
        <p:nvPicPr>
          <p:cNvPr id="5" name="Picture 2" descr="http://www.entityframeworktutorial.net/images/EF5/databasefirst.png">
            <a:extLst>
              <a:ext uri="{FF2B5EF4-FFF2-40B4-BE49-F238E27FC236}">
                <a16:creationId xmlns:a16="http://schemas.microsoft.com/office/drawing/2014/main" id="{5D8EEED8-48C3-4228-B4A9-CC146EA54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3" y="1690681"/>
            <a:ext cx="5875840" cy="141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9EE9EC-6BF3-48AA-96F0-F9282C2C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Mathieu DECROOCQ - CESI RIL </a:t>
            </a:r>
            <a:r>
              <a:rPr lang="fr-FR" dirty="0" err="1"/>
              <a:t>ASP.Net</a:t>
            </a:r>
            <a:r>
              <a:rPr lang="fr-FR" dirty="0"/>
              <a:t> et EF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5C3BCC6-733D-45B0-A454-E4D45082F318}"/>
              </a:ext>
            </a:extLst>
          </p:cNvPr>
          <p:cNvSpPr txBox="1">
            <a:spLocks/>
          </p:cNvSpPr>
          <p:nvPr/>
        </p:nvSpPr>
        <p:spPr>
          <a:xfrm>
            <a:off x="838193" y="3575057"/>
            <a:ext cx="5942407" cy="91063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dirty="0"/>
              <a:t>Création d’un EDMX, </a:t>
            </a:r>
            <a:r>
              <a:rPr lang="fr-FR" sz="2100" dirty="0" err="1"/>
              <a:t>DbContext</a:t>
            </a:r>
            <a:r>
              <a:rPr lang="fr-FR" sz="2100" dirty="0"/>
              <a:t> et les classes d’entité</a:t>
            </a:r>
          </a:p>
          <a:p>
            <a:r>
              <a:rPr lang="fr-FR" sz="2100" dirty="0"/>
              <a:t>Depuis une base de données existante</a:t>
            </a:r>
          </a:p>
        </p:txBody>
      </p:sp>
    </p:spTree>
    <p:extLst>
      <p:ext uri="{BB962C8B-B14F-4D97-AF65-F5344CB8AC3E}">
        <p14:creationId xmlns:p14="http://schemas.microsoft.com/office/powerpoint/2010/main" val="5321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8FA31-39A1-4806-AD80-E36EC5F7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Data Model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7FD58C3-6874-4C45-93B5-8909DAFA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560"/>
            <a:ext cx="7886700" cy="994172"/>
          </a:xfrm>
        </p:spPr>
        <p:txBody>
          <a:bodyPr/>
          <a:lstStyle/>
          <a:p>
            <a:r>
              <a:rPr lang="fr-FR" dirty="0"/>
              <a:t>Pour </a:t>
            </a:r>
            <a:r>
              <a:rPr lang="fr-FR" dirty="0" err="1"/>
              <a:t>Database</a:t>
            </a:r>
            <a:r>
              <a:rPr lang="fr-FR" dirty="0"/>
              <a:t> First et Model First</a:t>
            </a:r>
          </a:p>
          <a:p>
            <a:r>
              <a:rPr lang="fr-FR" dirty="0"/>
              <a:t>Création d’un EDMX dans Visual Studio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EBF3C0-763F-4D2E-9480-94131359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6" name="Picture 4" descr="http://www.entityframeworktutorial.net/images/EF5/create-EDM-fg7.PNG">
            <a:extLst>
              <a:ext uri="{FF2B5EF4-FFF2-40B4-BE49-F238E27FC236}">
                <a16:creationId xmlns:a16="http://schemas.microsoft.com/office/drawing/2014/main" id="{B1712A5F-B2CD-4E28-BB91-F0AE91622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5" y="2838793"/>
            <a:ext cx="7451562" cy="328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5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91A2E-E59E-419F-87FD-E78A5EA7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Explorateur de modèle de l’EDMX</a:t>
            </a:r>
          </a:p>
        </p:txBody>
      </p:sp>
      <p:pic>
        <p:nvPicPr>
          <p:cNvPr id="5" name="Picture 2" descr="http://www.entityframeworktutorial.net/images/EF5/create-EDM-fg11.PNG">
            <a:extLst>
              <a:ext uri="{FF2B5EF4-FFF2-40B4-BE49-F238E27FC236}">
                <a16:creationId xmlns:a16="http://schemas.microsoft.com/office/drawing/2014/main" id="{4FCD7738-5672-46A8-8506-7BDD4BA8D5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85" y="1559775"/>
            <a:ext cx="3471429" cy="45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A5E756-CF0E-4662-AF52-5A5599B2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</p:spTree>
    <p:extLst>
      <p:ext uri="{BB962C8B-B14F-4D97-AF65-F5344CB8AC3E}">
        <p14:creationId xmlns:p14="http://schemas.microsoft.com/office/powerpoint/2010/main" val="224629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A730B-DEF9-41A9-88F3-789BC143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19F3128-A870-48FA-8DCE-9413F2FB9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22" y="3806238"/>
            <a:ext cx="7886700" cy="173549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Création d’une base de données à partir de classe</a:t>
            </a:r>
          </a:p>
          <a:p>
            <a:r>
              <a:rPr lang="fr-FR" dirty="0"/>
              <a:t>Ou</a:t>
            </a:r>
          </a:p>
          <a:p>
            <a:r>
              <a:rPr lang="fr-FR" dirty="0"/>
              <a:t>Utilisation de Reverse POCO pour créer les classes à partir d’une BDD existante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0F7423-7083-4A7C-86AB-EEE55652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Mathieu DECROOCQ - CESI RIL ASP.Net et EF</a:t>
            </a:r>
          </a:p>
        </p:txBody>
      </p:sp>
      <p:pic>
        <p:nvPicPr>
          <p:cNvPr id="5" name="Picture 2" descr="http://www.entityframeworktutorial.net/images/EF5/code-first.png">
            <a:extLst>
              <a:ext uri="{FF2B5EF4-FFF2-40B4-BE49-F238E27FC236}">
                <a16:creationId xmlns:a16="http://schemas.microsoft.com/office/drawing/2014/main" id="{CA1CFFDA-0E14-418D-98DB-50115987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16" y="1690683"/>
            <a:ext cx="6468854" cy="16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976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8080</TotalTime>
  <Words>2528</Words>
  <Application>Microsoft Office PowerPoint</Application>
  <PresentationFormat>Grand écran</PresentationFormat>
  <Paragraphs>379</Paragraphs>
  <Slides>52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Thème Office</vt:lpstr>
      <vt:lpstr>ASP.Net et Entity Framework</vt:lpstr>
      <vt:lpstr>ADO.Net</vt:lpstr>
      <vt:lpstr>Entity Framework </vt:lpstr>
      <vt:lpstr>Historique</vt:lpstr>
      <vt:lpstr>Approche</vt:lpstr>
      <vt:lpstr>Database First</vt:lpstr>
      <vt:lpstr>Entity Data Model </vt:lpstr>
      <vt:lpstr>Explorateur de modèle de l’EDMX</vt:lpstr>
      <vt:lpstr>Code First</vt:lpstr>
      <vt:lpstr>EF Core</vt:lpstr>
      <vt:lpstr>TP : Création d’un context EF Core et de ses entités</vt:lpstr>
      <vt:lpstr>Création et configuration d’un modèle</vt:lpstr>
      <vt:lpstr>Clé primaire</vt:lpstr>
      <vt:lpstr>Clé étrangère et relation</vt:lpstr>
      <vt:lpstr>Data Seeding</vt:lpstr>
      <vt:lpstr>Migration</vt:lpstr>
      <vt:lpstr>Migration</vt:lpstr>
      <vt:lpstr>Reverse engineering</vt:lpstr>
      <vt:lpstr>LINQ to Entities</vt:lpstr>
      <vt:lpstr>IQueryable, IEnumerable, IList </vt:lpstr>
      <vt:lpstr>Utilisation des propriétés de navigation</vt:lpstr>
      <vt:lpstr>Ajout</vt:lpstr>
      <vt:lpstr>Modification</vt:lpstr>
      <vt:lpstr>Suppression</vt:lpstr>
      <vt:lpstr>TP : CRUD Blog et Post</vt:lpstr>
      <vt:lpstr>Présentation d’ASP.Net</vt:lpstr>
      <vt:lpstr>Historique d’ASP.Net</vt:lpstr>
      <vt:lpstr>Présentation de IIS</vt:lpstr>
      <vt:lpstr>ASP.Net WebForms</vt:lpstr>
      <vt:lpstr>ASP.Net MVC</vt:lpstr>
      <vt:lpstr>TP : Page de demande de contact</vt:lpstr>
      <vt:lpstr>ASP.Net WebAPI</vt:lpstr>
      <vt:lpstr>ASP.Net Core</vt:lpstr>
      <vt:lpstr>Middleware</vt:lpstr>
      <vt:lpstr>Structure de base</vt:lpstr>
      <vt:lpstr>Classe Startup.cs</vt:lpstr>
      <vt:lpstr>Injection de dépendance</vt:lpstr>
      <vt:lpstr>Injection de dépendance</vt:lpstr>
      <vt:lpstr>Injection de dépendance</vt:lpstr>
      <vt:lpstr>Injection de dépendance</vt:lpstr>
      <vt:lpstr>Contrôleur et Routage</vt:lpstr>
      <vt:lpstr>Verbes HTTP</vt:lpstr>
      <vt:lpstr>Exemples de route d’API Rest</vt:lpstr>
      <vt:lpstr>Types de retour d’une action</vt:lpstr>
      <vt:lpstr>Utilisation d’EF dans une app ASP.Net Core</vt:lpstr>
      <vt:lpstr>TP :  API Blogging</vt:lpstr>
      <vt:lpstr>TP : Mode Online du jeu de Morpion</vt:lpstr>
      <vt:lpstr>Création d’un site IIS</vt:lpstr>
      <vt:lpstr>Création d’un site IIS</vt:lpstr>
      <vt:lpstr>Présentation Microsoft Azure</vt:lpstr>
      <vt:lpstr>Présentation Microsoft Azure</vt:lpstr>
      <vt:lpstr>Création d’une Azure WebApp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et Entity Framework</dc:title>
  <dc:creator>Mathieu Decroocq</dc:creator>
  <cp:lastModifiedBy>Mathieu Decroocq</cp:lastModifiedBy>
  <cp:revision>51</cp:revision>
  <dcterms:created xsi:type="dcterms:W3CDTF">2018-12-27T10:30:20Z</dcterms:created>
  <dcterms:modified xsi:type="dcterms:W3CDTF">2019-01-06T17:56:07Z</dcterms:modified>
</cp:coreProperties>
</file>